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71" r:id="rId2"/>
    <p:sldId id="39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BC8F-4D0C-314B-B303-2EB550F5D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01B1E-B50A-4A40-82F2-3AE715FCC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58C01-8FAC-E04F-BDB4-7EE4055E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8A72C-1318-FF4A-9726-13CF8B19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0EC7D-04B1-7942-A9CE-04328C3F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0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0BC9-960E-0F4F-9B97-1F018A98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3A24A-8629-DF4C-B875-B21F106C7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5BE2C-971D-A340-B4D1-1DE21160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01943-CD1F-0946-BC7C-CACB1DB7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A0F3F-B38F-424E-B0AE-B6B37C35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E0022-D938-7347-A60B-E27ED660B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4FA33-150D-CB4E-B36F-11BE30F87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46C7A-54E5-0045-B243-3C5BFB8D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7726F-465A-584F-9BCC-DF26EB39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7D217-AC29-7744-A31D-15C4A6C9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E505-871F-4F39-B74E-A3DD4E9A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15757-AC70-4382-A49E-F62DE91F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CDCD-24ED-49F7-86A9-EAB95325C4D2}" type="datetime1">
              <a:rPr lang="en-IN" smtClean="0"/>
              <a:t>08/11/21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7B067-861B-4366-AA11-5B4DB887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BC762-8B00-49E7-A806-35D91C2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49A7-AAE3-4DA5-AB19-6D7E655A894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B6D5BB0-4C6E-4EFB-8848-C4A4C2C4F2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4051" y="3488989"/>
            <a:ext cx="3687739" cy="2765803"/>
          </a:xfrm>
          <a:custGeom>
            <a:avLst/>
            <a:gdLst>
              <a:gd name="connsiteX0" fmla="*/ 1382902 w 2765804"/>
              <a:gd name="connsiteY0" fmla="*/ 0 h 2765803"/>
              <a:gd name="connsiteX1" fmla="*/ 1638328 w 2765804"/>
              <a:gd name="connsiteY1" fmla="*/ 105801 h 2765803"/>
              <a:gd name="connsiteX2" fmla="*/ 2660003 w 2765804"/>
              <a:gd name="connsiteY2" fmla="*/ 1127475 h 2765803"/>
              <a:gd name="connsiteX3" fmla="*/ 2660003 w 2765804"/>
              <a:gd name="connsiteY3" fmla="*/ 1638327 h 2765803"/>
              <a:gd name="connsiteX4" fmla="*/ 1638328 w 2765804"/>
              <a:gd name="connsiteY4" fmla="*/ 2660002 h 2765803"/>
              <a:gd name="connsiteX5" fmla="*/ 1127476 w 2765804"/>
              <a:gd name="connsiteY5" fmla="*/ 2660002 h 2765803"/>
              <a:gd name="connsiteX6" fmla="*/ 105801 w 2765804"/>
              <a:gd name="connsiteY6" fmla="*/ 1638327 h 2765803"/>
              <a:gd name="connsiteX7" fmla="*/ 105801 w 2765804"/>
              <a:gd name="connsiteY7" fmla="*/ 1127475 h 2765803"/>
              <a:gd name="connsiteX8" fmla="*/ 1127476 w 2765804"/>
              <a:gd name="connsiteY8" fmla="*/ 105801 h 2765803"/>
              <a:gd name="connsiteX9" fmla="*/ 1382902 w 2765804"/>
              <a:gd name="connsiteY9" fmla="*/ 0 h 276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5804" h="2765803">
                <a:moveTo>
                  <a:pt x="1382902" y="0"/>
                </a:moveTo>
                <a:cubicBezTo>
                  <a:pt x="1475348" y="0"/>
                  <a:pt x="1567794" y="35267"/>
                  <a:pt x="1638328" y="105801"/>
                </a:cubicBezTo>
                <a:lnTo>
                  <a:pt x="2660003" y="1127475"/>
                </a:lnTo>
                <a:cubicBezTo>
                  <a:pt x="2801071" y="1268543"/>
                  <a:pt x="2801071" y="1497260"/>
                  <a:pt x="2660003" y="1638327"/>
                </a:cubicBezTo>
                <a:lnTo>
                  <a:pt x="1638328" y="2660002"/>
                </a:lnTo>
                <a:cubicBezTo>
                  <a:pt x="1497260" y="2801070"/>
                  <a:pt x="1268544" y="2801070"/>
                  <a:pt x="1127476" y="2660002"/>
                </a:cubicBezTo>
                <a:lnTo>
                  <a:pt x="105801" y="1638327"/>
                </a:lnTo>
                <a:cubicBezTo>
                  <a:pt x="-35266" y="1497260"/>
                  <a:pt x="-35266" y="1268543"/>
                  <a:pt x="105801" y="1127475"/>
                </a:cubicBezTo>
                <a:lnTo>
                  <a:pt x="1127476" y="105801"/>
                </a:lnTo>
                <a:cubicBezTo>
                  <a:pt x="1198010" y="35267"/>
                  <a:pt x="1290456" y="0"/>
                  <a:pt x="13829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0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B382-916C-4883-AA5B-EF13B53D404B}" type="datetime1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E6D1-AF3F-4934-B87C-8D172A9DB3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8966-E8C7-6347-B162-5727973E2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E7CB-3334-1748-B473-BA119F464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D32D-1ABE-0B4F-92E8-92D075DF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56DF7-E8A7-FA47-B94B-8C386C47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5F704-07F1-DB48-BB26-4138CAC8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A9C4F-BBD2-B740-8554-BEA56B69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F27EF-9F2F-2C47-BBBD-871BB1D36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2C39B-3833-1849-A71C-08B2A930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55950-2AC8-354F-9532-26F5FD9D4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B9615-3A8C-1647-A6B6-889EC0BD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556A6-30AC-2D44-BDF9-EB866D38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5E24A-A898-984E-A6DC-179E6ABCF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47A4D-1204-784F-A8AE-E55DA7774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B8415-6550-E146-A405-F21166F0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3E945-3D31-5D4B-AF89-FF109858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82051-07CC-6942-8AF2-1670203E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7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32F7-5C92-064A-B214-E8A7379F9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8F92D-7C4D-5C45-967D-D8EA146B3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0CDE1-572F-874B-899B-F72CBC509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F4FD8-DA77-E447-911B-5AB1E185B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68809-79FD-4448-815B-53E2A1C72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E00C6-75EF-A843-8732-FB84AEAB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542E78-5671-C446-8C96-9039F522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586E0-E9F4-574C-BD5F-947EAF59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6508-3F07-804F-B343-A5596F0C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317F7-DE5C-7C45-8CA6-9E7D3C13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92A11-A0E3-0748-AFA6-33C17321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31BCB-4EE7-C94C-ADC0-406856C6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275165-F828-3E4C-8383-0111FBE4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93340-5918-7946-A6DB-88BB32A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2BFD4-01BB-0C49-82DF-F2A46926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F8D1-335E-DF49-89C4-3569D050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7B05-915B-D24B-941D-214EA1AB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B00E9-B9B3-E14F-8FE6-38103A90A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17943-9E1D-114F-962C-4A52AA04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C60E4-15D5-9E43-9BA5-352CE678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5E732-E7AF-A144-BB7B-DF0ADB22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5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1C35-C877-3647-9D68-C66B8D56D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D394B-00E0-A64F-A6EC-B5685A0F5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34A10-D850-EB4E-922B-7F919EB60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E2F0D-9EF1-EA48-AFD7-6D15D3D1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9C60C-EF8F-E243-9FAE-C16A36CA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F5F6E-0CF2-C847-971B-49837E40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04028-684B-1D4E-8061-7F869718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C234D-7029-B44C-86F6-830823CC1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0B0D5-B5A4-494D-85C6-E1C62A54E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102A-751D-3E4A-AEFD-502ABC390FBA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86EE8-4EB9-6641-8B46-456E38E25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A936-5892-7145-AD91-A1A0EC7B8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504A-8F17-374F-B1EB-90B5D1DE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FF1BEA53-784D-4B71-8AEB-4A3189E95C74}"/>
              </a:ext>
            </a:extLst>
          </p:cNvPr>
          <p:cNvGrpSpPr/>
          <p:nvPr/>
        </p:nvGrpSpPr>
        <p:grpSpPr>
          <a:xfrm>
            <a:off x="665922" y="1173698"/>
            <a:ext cx="11085354" cy="4633978"/>
            <a:chOff x="0" y="1840411"/>
            <a:chExt cx="9144000" cy="324410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6A66EE4-44D5-4D8E-A54F-8699F2020CBA}"/>
                </a:ext>
              </a:extLst>
            </p:cNvPr>
            <p:cNvGrpSpPr/>
            <p:nvPr/>
          </p:nvGrpSpPr>
          <p:grpSpPr>
            <a:xfrm>
              <a:off x="0" y="1840411"/>
              <a:ext cx="7540283" cy="964086"/>
              <a:chOff x="0" y="1707061"/>
              <a:chExt cx="7540283" cy="964086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CE10DC7-B0DC-4769-9A25-C285B64A1D39}"/>
                  </a:ext>
                </a:extLst>
              </p:cNvPr>
              <p:cNvSpPr txBox="1"/>
              <p:nvPr/>
            </p:nvSpPr>
            <p:spPr>
              <a:xfrm>
                <a:off x="2484477" y="2175578"/>
                <a:ext cx="5055806" cy="49556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82880" indent="-182880" defTabSz="685800">
                  <a:buClr>
                    <a:srgbClr val="000000">
                      <a:lumMod val="75000"/>
                      <a:lumOff val="25000"/>
                    </a:srgbClr>
                  </a:buClr>
                  <a:buFont typeface="Calibri Light" panose="020F0302020204030204" pitchFamily="34" charset="0"/>
                  <a:buChar char="›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believe in delivering outstanding customer values and experiences by working together </a:t>
                </a:r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8875554-ECC5-4C44-A744-F3E3DD649E2A}"/>
                  </a:ext>
                </a:extLst>
              </p:cNvPr>
              <p:cNvGrpSpPr/>
              <p:nvPr/>
            </p:nvGrpSpPr>
            <p:grpSpPr>
              <a:xfrm>
                <a:off x="0" y="1707061"/>
                <a:ext cx="3554787" cy="373726"/>
                <a:chOff x="0" y="1427661"/>
                <a:chExt cx="3554787" cy="373726"/>
              </a:xfrm>
            </p:grpSpPr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EF8A3E59-CC70-4420-BC9F-669ABE5C53B6}"/>
                    </a:ext>
                  </a:extLst>
                </p:cNvPr>
                <p:cNvSpPr/>
                <p:nvPr/>
              </p:nvSpPr>
              <p:spPr>
                <a:xfrm>
                  <a:off x="0" y="1427661"/>
                  <a:ext cx="3554787" cy="373726"/>
                </a:xfrm>
                <a:custGeom>
                  <a:avLst/>
                  <a:gdLst>
                    <a:gd name="connsiteX0" fmla="*/ 0 w 3554787"/>
                    <a:gd name="connsiteY0" fmla="*/ 0 h 373726"/>
                    <a:gd name="connsiteX1" fmla="*/ 3367924 w 3554787"/>
                    <a:gd name="connsiteY1" fmla="*/ 0 h 373726"/>
                    <a:gd name="connsiteX2" fmla="*/ 3554787 w 3554787"/>
                    <a:gd name="connsiteY2" fmla="*/ 186863 h 373726"/>
                    <a:gd name="connsiteX3" fmla="*/ 3554786 w 3554787"/>
                    <a:gd name="connsiteY3" fmla="*/ 186863 h 373726"/>
                    <a:gd name="connsiteX4" fmla="*/ 3367923 w 3554787"/>
                    <a:gd name="connsiteY4" fmla="*/ 373726 h 373726"/>
                    <a:gd name="connsiteX5" fmla="*/ 0 w 3554787"/>
                    <a:gd name="connsiteY5" fmla="*/ 373725 h 373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54787" h="373726">
                      <a:moveTo>
                        <a:pt x="0" y="0"/>
                      </a:moveTo>
                      <a:lnTo>
                        <a:pt x="3367924" y="0"/>
                      </a:lnTo>
                      <a:cubicBezTo>
                        <a:pt x="3471126" y="0"/>
                        <a:pt x="3554787" y="83661"/>
                        <a:pt x="3554787" y="186863"/>
                      </a:cubicBezTo>
                      <a:lnTo>
                        <a:pt x="3554786" y="186863"/>
                      </a:lnTo>
                      <a:cubicBezTo>
                        <a:pt x="3554786" y="290065"/>
                        <a:pt x="3471125" y="373726"/>
                        <a:pt x="3367923" y="373726"/>
                      </a:cubicBezTo>
                      <a:lnTo>
                        <a:pt x="0" y="37372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/>
                  <a:endParaRPr lang="en-US" sz="1350" dirty="0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03539C76-5766-4016-A104-789881392A17}"/>
                    </a:ext>
                  </a:extLst>
                </p:cNvPr>
                <p:cNvSpPr txBox="1"/>
                <p:nvPr/>
              </p:nvSpPr>
              <p:spPr>
                <a:xfrm>
                  <a:off x="379751" y="1460636"/>
                  <a:ext cx="2795285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 defTabSz="685800"/>
                  <a:r>
                    <a:rPr lang="en-US" sz="1400" b="1" dirty="0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entury Gothic" panose="020B0502020202020204" pitchFamily="34" charset="0"/>
                      <a:cs typeface="Arial" panose="020B0604020202020204" pitchFamily="34" charset="0"/>
                    </a:rPr>
                    <a:t>OUR COMPANY CULTURE</a:t>
                  </a:r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646D380-82F0-42A9-A465-B83F445FA1C2}"/>
                </a:ext>
              </a:extLst>
            </p:cNvPr>
            <p:cNvGrpSpPr/>
            <p:nvPr/>
          </p:nvGrpSpPr>
          <p:grpSpPr>
            <a:xfrm>
              <a:off x="2069315" y="3188842"/>
              <a:ext cx="7074685" cy="1895670"/>
              <a:chOff x="2069315" y="3188842"/>
              <a:chExt cx="7074685" cy="189567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5140450-9307-4746-B8A6-D97709FE74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9315" y="3736873"/>
                <a:ext cx="7074685" cy="0"/>
              </a:xfrm>
              <a:prstGeom prst="line">
                <a:avLst/>
              </a:prstGeom>
              <a:ln>
                <a:solidFill>
                  <a:schemeClr val="bg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DCD4C0F-F9A0-4691-BC64-A2A08D8CE249}"/>
                  </a:ext>
                </a:extLst>
              </p:cNvPr>
              <p:cNvGrpSpPr/>
              <p:nvPr/>
            </p:nvGrpSpPr>
            <p:grpSpPr>
              <a:xfrm>
                <a:off x="3389145" y="3188842"/>
                <a:ext cx="5244755" cy="1895670"/>
                <a:chOff x="3389145" y="3188842"/>
                <a:chExt cx="5244755" cy="1895670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D1941497-2996-48DE-BB8B-D329E2ED96DA}"/>
                    </a:ext>
                  </a:extLst>
                </p:cNvPr>
                <p:cNvGrpSpPr/>
                <p:nvPr/>
              </p:nvGrpSpPr>
              <p:grpSpPr>
                <a:xfrm>
                  <a:off x="3389145" y="3188842"/>
                  <a:ext cx="1374509" cy="1895670"/>
                  <a:chOff x="3389145" y="3188842"/>
                  <a:chExt cx="1374509" cy="1895670"/>
                </a:xfrm>
              </p:grpSpPr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BEEC8E59-D189-4D54-BE84-F2CE94C69712}"/>
                      </a:ext>
                    </a:extLst>
                  </p:cNvPr>
                  <p:cNvGrpSpPr/>
                  <p:nvPr/>
                </p:nvGrpSpPr>
                <p:grpSpPr>
                  <a:xfrm>
                    <a:off x="3389145" y="3621457"/>
                    <a:ext cx="1374509" cy="1463055"/>
                    <a:chOff x="4518860" y="4319430"/>
                    <a:chExt cx="1832678" cy="1950740"/>
                  </a:xfrm>
                </p:grpSpPr>
                <p:grpSp>
                  <p:nvGrpSpPr>
                    <p:cNvPr id="77" name="Group 76">
                      <a:extLst>
                        <a:ext uri="{FF2B5EF4-FFF2-40B4-BE49-F238E27FC236}">
                          <a16:creationId xmlns:a16="http://schemas.microsoft.com/office/drawing/2014/main" id="{D9A2ABD4-3F4B-41AA-93F0-35852B584B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18860" y="4319430"/>
                      <a:ext cx="1832678" cy="1950740"/>
                      <a:chOff x="4518860" y="4319430"/>
                      <a:chExt cx="1832678" cy="1950740"/>
                    </a:xfrm>
                  </p:grpSpPr>
                  <p:grpSp>
                    <p:nvGrpSpPr>
                      <p:cNvPr id="79" name="Group 78">
                        <a:extLst>
                          <a:ext uri="{FF2B5EF4-FFF2-40B4-BE49-F238E27FC236}">
                            <a16:creationId xmlns:a16="http://schemas.microsoft.com/office/drawing/2014/main" id="{8F2AE5FA-C3A6-4B9B-BBE0-AF2A30AC9A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518860" y="4319430"/>
                        <a:ext cx="1832678" cy="338554"/>
                        <a:chOff x="4518860" y="4319430"/>
                        <a:chExt cx="1832678" cy="338554"/>
                      </a:xfrm>
                    </p:grpSpPr>
                    <p:sp>
                      <p:nvSpPr>
                        <p:cNvPr id="81" name="Rectangle 80">
                          <a:extLst>
                            <a:ext uri="{FF2B5EF4-FFF2-40B4-BE49-F238E27FC236}">
                              <a16:creationId xmlns:a16="http://schemas.microsoft.com/office/drawing/2014/main" id="{F3626986-A2A5-49A8-ADB4-2D825ED4827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518860" y="4335561"/>
                          <a:ext cx="1832678" cy="275515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685800"/>
                          <a:endParaRPr lang="en-US" sz="1350" dirty="0">
                            <a:solidFill>
                              <a:prstClr val="white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82" name="TextBox 81">
                          <a:extLst>
                            <a:ext uri="{FF2B5EF4-FFF2-40B4-BE49-F238E27FC236}">
                              <a16:creationId xmlns:a16="http://schemas.microsoft.com/office/drawing/2014/main" id="{4E3B1C7F-9574-4B40-BA31-C39FB2CF8A9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678111" y="4319430"/>
                          <a:ext cx="1514178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 defTabSz="685800"/>
                          <a:r>
                            <a:rPr lang="en-US" sz="1000" b="1" dirty="0">
                              <a:solidFill>
                                <a:schemeClr val="bg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entury Gothic" panose="020B0502020202020204" pitchFamily="34" charset="0"/>
                              <a:cs typeface="Arial" panose="020B0604020202020204" pitchFamily="34" charset="0"/>
                            </a:rPr>
                            <a:t>OUR MISSION</a:t>
                          </a:r>
                        </a:p>
                      </p:txBody>
                    </p:sp>
                  </p:grpSp>
                  <p:sp>
                    <p:nvSpPr>
                      <p:cNvPr id="80" name="Rectangle 79">
                        <a:extLst>
                          <a:ext uri="{FF2B5EF4-FFF2-40B4-BE49-F238E27FC236}">
                            <a16:creationId xmlns:a16="http://schemas.microsoft.com/office/drawing/2014/main" id="{9BBBAF60-421A-4093-BEBC-1ADF8B50C8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18860" y="4626669"/>
                        <a:ext cx="1832678" cy="164350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  <a:effectLst>
                        <a:outerShdw blurRad="50800" dist="38100" dir="5400000" algn="t" rotWithShape="0">
                          <a:prstClr val="black">
                            <a:alpha val="15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685800"/>
                        <a:endParaRPr lang="en-US" sz="1350">
                          <a:solidFill>
                            <a:prstClr val="white"/>
                          </a:solidFill>
                          <a:latin typeface="Arial" panose="020B0604020202020204"/>
                        </a:endParaRPr>
                      </a:p>
                    </p:txBody>
                  </p:sp>
                </p:grpSp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695BACEA-BAFB-4480-A2E7-0A709188DA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66529" y="4669013"/>
                      <a:ext cx="1737342" cy="113564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 defTabSz="685800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growth of customers by delivering good work to aid like- mind business to achieve their goals </a:t>
                      </a:r>
                      <a:endParaRPr lang="en-IN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978EB009-9D87-4E50-A907-8D388E57DEA4}"/>
                      </a:ext>
                    </a:extLst>
                  </p:cNvPr>
                  <p:cNvGrpSpPr/>
                  <p:nvPr/>
                </p:nvGrpSpPr>
                <p:grpSpPr>
                  <a:xfrm>
                    <a:off x="3817508" y="3188842"/>
                    <a:ext cx="517784" cy="392220"/>
                    <a:chOff x="3839990" y="3021806"/>
                    <a:chExt cx="620690" cy="470170"/>
                  </a:xfrm>
                </p:grpSpPr>
                <p:grpSp>
                  <p:nvGrpSpPr>
                    <p:cNvPr id="68" name="Group 67">
                      <a:extLst>
                        <a:ext uri="{FF2B5EF4-FFF2-40B4-BE49-F238E27FC236}">
                          <a16:creationId xmlns:a16="http://schemas.microsoft.com/office/drawing/2014/main" id="{AE9D2281-79CE-4DFA-A119-EA6A78F1717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39990" y="3021806"/>
                      <a:ext cx="620690" cy="470170"/>
                      <a:chOff x="573303" y="3697824"/>
                      <a:chExt cx="1069760" cy="810338"/>
                    </a:xfrm>
                  </p:grpSpPr>
                  <p:sp>
                    <p:nvSpPr>
                      <p:cNvPr id="75" name="Freeform: Shape 74">
                        <a:extLst>
                          <a:ext uri="{FF2B5EF4-FFF2-40B4-BE49-F238E27FC236}">
                            <a16:creationId xmlns:a16="http://schemas.microsoft.com/office/drawing/2014/main" id="{BFBF5C8F-081B-4F4B-9519-B19B81EE3A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78598" y="3697824"/>
                        <a:ext cx="1064465" cy="810338"/>
                      </a:xfrm>
                      <a:custGeom>
                        <a:avLst/>
                        <a:gdLst>
                          <a:gd name="connsiteX0" fmla="*/ 242089 w 484178"/>
                          <a:gd name="connsiteY0" fmla="*/ 0 h 368588"/>
                          <a:gd name="connsiteX1" fmla="*/ 484178 w 484178"/>
                          <a:gd name="connsiteY1" fmla="*/ 242084 h 368588"/>
                          <a:gd name="connsiteX2" fmla="*/ 465153 w 484178"/>
                          <a:gd name="connsiteY2" fmla="*/ 336314 h 368588"/>
                          <a:gd name="connsiteX3" fmla="*/ 447635 w 484178"/>
                          <a:gd name="connsiteY3" fmla="*/ 368588 h 368588"/>
                          <a:gd name="connsiteX4" fmla="*/ 36543 w 484178"/>
                          <a:gd name="connsiteY4" fmla="*/ 368588 h 368588"/>
                          <a:gd name="connsiteX5" fmla="*/ 19025 w 484178"/>
                          <a:gd name="connsiteY5" fmla="*/ 336314 h 368588"/>
                          <a:gd name="connsiteX6" fmla="*/ 0 w 484178"/>
                          <a:gd name="connsiteY6" fmla="*/ 242084 h 368588"/>
                          <a:gd name="connsiteX7" fmla="*/ 242089 w 484178"/>
                          <a:gd name="connsiteY7" fmla="*/ 0 h 3685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84178" h="368588">
                            <a:moveTo>
                              <a:pt x="242089" y="0"/>
                            </a:moveTo>
                            <a:cubicBezTo>
                              <a:pt x="375791" y="0"/>
                              <a:pt x="484178" y="108385"/>
                              <a:pt x="484178" y="242084"/>
                            </a:cubicBezTo>
                            <a:cubicBezTo>
                              <a:pt x="484178" y="275509"/>
                              <a:pt x="477404" y="307351"/>
                              <a:pt x="465153" y="336314"/>
                            </a:cubicBezTo>
                            <a:lnTo>
                              <a:pt x="447635" y="368588"/>
                            </a:lnTo>
                            <a:lnTo>
                              <a:pt x="36543" y="368588"/>
                            </a:lnTo>
                            <a:lnTo>
                              <a:pt x="19025" y="336314"/>
                            </a:lnTo>
                            <a:cubicBezTo>
                              <a:pt x="6774" y="307351"/>
                              <a:pt x="0" y="275509"/>
                              <a:pt x="0" y="242084"/>
                            </a:cubicBezTo>
                            <a:cubicBezTo>
                              <a:pt x="0" y="108385"/>
                              <a:pt x="108387" y="0"/>
                              <a:pt x="24208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50800" dist="38100" dir="5400000" algn="t" rotWithShape="0">
                          <a:srgbClr val="000000">
                            <a:alpha val="40000"/>
                          </a:srgbClr>
                        </a:outerShdw>
                      </a:effectLst>
                    </p:spPr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>
                          <a:defRPr/>
                        </a:pPr>
                        <a:endParaRPr lang="en-US" kern="0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cxnSp>
                    <p:nvCxnSpPr>
                      <p:cNvPr id="76" name="Straight Connector 75">
                        <a:extLst>
                          <a:ext uri="{FF2B5EF4-FFF2-40B4-BE49-F238E27FC236}">
                            <a16:creationId xmlns:a16="http://schemas.microsoft.com/office/drawing/2014/main" id="{0ADCA40A-7AF9-4EBB-AEFB-741FDFC9ACE9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73303" y="4502360"/>
                        <a:ext cx="1047520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chemeClr val="accent2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</p:grpSp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3D93E952-668A-4CEF-89EE-80EDABCEC48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87035" y="3137619"/>
                      <a:ext cx="326600" cy="326622"/>
                      <a:chOff x="3900427" y="2880426"/>
                      <a:chExt cx="526452" cy="526490"/>
                    </a:xfrm>
                  </p:grpSpPr>
                  <p:sp>
                    <p:nvSpPr>
                      <p:cNvPr id="70" name="Freeform: Shape 69">
                        <a:extLst>
                          <a:ext uri="{FF2B5EF4-FFF2-40B4-BE49-F238E27FC236}">
                            <a16:creationId xmlns:a16="http://schemas.microsoft.com/office/drawing/2014/main" id="{6D99A762-E592-497A-B6DD-807716AE8A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066102" y="2888216"/>
                        <a:ext cx="194333" cy="282757"/>
                      </a:xfrm>
                      <a:custGeom>
                        <a:avLst/>
                        <a:gdLst>
                          <a:gd name="connsiteX0" fmla="*/ 2373164 w 2401472"/>
                          <a:gd name="connsiteY0" fmla="*/ 1907005 h 3494205"/>
                          <a:gd name="connsiteX1" fmla="*/ 939745 w 2401472"/>
                          <a:gd name="connsiteY1" fmla="*/ 3411946 h 3494205"/>
                          <a:gd name="connsiteX2" fmla="*/ 673014 w 2401472"/>
                          <a:gd name="connsiteY2" fmla="*/ 3456417 h 3494205"/>
                          <a:gd name="connsiteX3" fmla="*/ 671923 w 2401472"/>
                          <a:gd name="connsiteY3" fmla="*/ 3456417 h 3494205"/>
                          <a:gd name="connsiteX4" fmla="*/ 613404 w 2401472"/>
                          <a:gd name="connsiteY4" fmla="*/ 3413038 h 3494205"/>
                          <a:gd name="connsiteX5" fmla="*/ 561339 w 2401472"/>
                          <a:gd name="connsiteY5" fmla="*/ 3146307 h 3494205"/>
                          <a:gd name="connsiteX6" fmla="*/ 880135 w 2401472"/>
                          <a:gd name="connsiteY6" fmla="*/ 2343930 h 3494205"/>
                          <a:gd name="connsiteX7" fmla="*/ 846484 w 2401472"/>
                          <a:gd name="connsiteY7" fmla="*/ 2232254 h 3494205"/>
                          <a:gd name="connsiteX8" fmla="*/ 52843 w 2401472"/>
                          <a:gd name="connsiteY8" fmla="*/ 1702068 h 3494205"/>
                          <a:gd name="connsiteX9" fmla="*/ 13334 w 2401472"/>
                          <a:gd name="connsiteY9" fmla="*/ 1636353 h 3494205"/>
                          <a:gd name="connsiteX10" fmla="*/ 36563 w 2401472"/>
                          <a:gd name="connsiteY10" fmla="*/ 1563293 h 3494205"/>
                          <a:gd name="connsiteX11" fmla="*/ 1366942 w 2401472"/>
                          <a:gd name="connsiteY11" fmla="*/ 88678 h 3494205"/>
                          <a:gd name="connsiteX12" fmla="*/ 1374536 w 2401472"/>
                          <a:gd name="connsiteY12" fmla="*/ 81084 h 3494205"/>
                          <a:gd name="connsiteX13" fmla="*/ 1673777 w 2401472"/>
                          <a:gd name="connsiteY13" fmla="*/ 61578 h 3494205"/>
                          <a:gd name="connsiteX14" fmla="*/ 1703061 w 2401472"/>
                          <a:gd name="connsiteY14" fmla="*/ 84360 h 3494205"/>
                          <a:gd name="connsiteX15" fmla="*/ 1774632 w 2401472"/>
                          <a:gd name="connsiteY15" fmla="*/ 378191 h 3494205"/>
                          <a:gd name="connsiteX16" fmla="*/ 1454793 w 2401472"/>
                          <a:gd name="connsiteY16" fmla="*/ 1117633 h 3494205"/>
                          <a:gd name="connsiteX17" fmla="*/ 1490579 w 2401472"/>
                          <a:gd name="connsiteY17" fmla="*/ 1233676 h 3494205"/>
                          <a:gd name="connsiteX18" fmla="*/ 2354700 w 2401472"/>
                          <a:gd name="connsiteY18" fmla="*/ 1763862 h 3494205"/>
                          <a:gd name="connsiteX19" fmla="*/ 2397683 w 2401472"/>
                          <a:gd name="connsiteY19" fmla="*/ 1831066 h 3494205"/>
                          <a:gd name="connsiteX20" fmla="*/ 2373164 w 2401472"/>
                          <a:gd name="connsiteY20" fmla="*/ 1907005 h 34942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</a:cxnLst>
                        <a:rect l="l" t="t" r="r" b="b"/>
                        <a:pathLst>
                          <a:path w="2401472" h="3494205">
                            <a:moveTo>
                              <a:pt x="2373164" y="1907005"/>
                            </a:moveTo>
                            <a:lnTo>
                              <a:pt x="939745" y="3411946"/>
                            </a:lnTo>
                            <a:cubicBezTo>
                              <a:pt x="871003" y="3485106"/>
                              <a:pt x="761809" y="3503321"/>
                              <a:pt x="673014" y="3456417"/>
                            </a:cubicBezTo>
                            <a:lnTo>
                              <a:pt x="671923" y="3456417"/>
                            </a:lnTo>
                            <a:cubicBezTo>
                              <a:pt x="650481" y="3444803"/>
                              <a:pt x="630727" y="3430211"/>
                              <a:pt x="613404" y="3413038"/>
                            </a:cubicBezTo>
                            <a:cubicBezTo>
                              <a:pt x="545357" y="3341962"/>
                              <a:pt x="525007" y="3237732"/>
                              <a:pt x="561339" y="3146307"/>
                            </a:cubicBezTo>
                            <a:lnTo>
                              <a:pt x="880135" y="2343930"/>
                            </a:lnTo>
                            <a:cubicBezTo>
                              <a:pt x="896415" y="2303429"/>
                              <a:pt x="882468" y="2257071"/>
                              <a:pt x="846484" y="2232254"/>
                            </a:cubicBezTo>
                            <a:lnTo>
                              <a:pt x="52843" y="1702068"/>
                            </a:lnTo>
                            <a:cubicBezTo>
                              <a:pt x="30855" y="1686831"/>
                              <a:pt x="16461" y="1662907"/>
                              <a:pt x="13334" y="1636353"/>
                            </a:cubicBezTo>
                            <a:cubicBezTo>
                              <a:pt x="10257" y="1609799"/>
                              <a:pt x="18695" y="1583146"/>
                              <a:pt x="36563" y="1563293"/>
                            </a:cubicBezTo>
                            <a:lnTo>
                              <a:pt x="1366942" y="88678"/>
                            </a:lnTo>
                            <a:cubicBezTo>
                              <a:pt x="1369225" y="85899"/>
                              <a:pt x="1371756" y="83318"/>
                              <a:pt x="1374536" y="81084"/>
                            </a:cubicBezTo>
                            <a:cubicBezTo>
                              <a:pt x="1454148" y="-1953"/>
                              <a:pt x="1584039" y="-10440"/>
                              <a:pt x="1673777" y="61578"/>
                            </a:cubicBezTo>
                            <a:lnTo>
                              <a:pt x="1703061" y="84360"/>
                            </a:lnTo>
                            <a:cubicBezTo>
                              <a:pt x="1790614" y="154840"/>
                              <a:pt x="1819948" y="275301"/>
                              <a:pt x="1774632" y="378191"/>
                            </a:cubicBezTo>
                            <a:lnTo>
                              <a:pt x="1454793" y="1117633"/>
                            </a:lnTo>
                            <a:cubicBezTo>
                              <a:pt x="1435833" y="1159821"/>
                              <a:pt x="1451170" y="1209455"/>
                              <a:pt x="1490579" y="1233676"/>
                            </a:cubicBezTo>
                            <a:lnTo>
                              <a:pt x="2354700" y="1763862"/>
                            </a:lnTo>
                            <a:cubicBezTo>
                              <a:pt x="2378375" y="1778702"/>
                              <a:pt x="2394159" y="1803370"/>
                              <a:pt x="2397683" y="1831066"/>
                            </a:cubicBezTo>
                            <a:cubicBezTo>
                              <a:pt x="2401256" y="1858761"/>
                              <a:pt x="2392273" y="1886606"/>
                              <a:pt x="2373164" y="1907005"/>
                            </a:cubicBez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12706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 defTabSz="685800">
                          <a:defRPr/>
                        </a:pPr>
                        <a:endParaRPr lang="en-IN" sz="1350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grpSp>
                    <p:nvGrpSpPr>
                      <p:cNvPr id="71" name="Group 70">
                        <a:extLst>
                          <a:ext uri="{FF2B5EF4-FFF2-40B4-BE49-F238E27FC236}">
                            <a16:creationId xmlns:a16="http://schemas.microsoft.com/office/drawing/2014/main" id="{3AA32692-B29A-4D56-B2AC-827FC4D61D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048542" y="2893749"/>
                        <a:ext cx="203587" cy="460738"/>
                        <a:chOff x="4048542" y="2893749"/>
                        <a:chExt cx="203587" cy="460738"/>
                      </a:xfrm>
                    </p:grpSpPr>
                    <p:sp>
                      <p:nvSpPr>
                        <p:cNvPr id="73" name="Freeform: Shape 72">
                          <a:extLst>
                            <a:ext uri="{FF2B5EF4-FFF2-40B4-BE49-F238E27FC236}">
                              <a16:creationId xmlns:a16="http://schemas.microsoft.com/office/drawing/2014/main" id="{882D7377-3C09-407E-8034-860C075587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048542" y="3128281"/>
                          <a:ext cx="203587" cy="226206"/>
                        </a:xfrm>
                        <a:custGeom>
                          <a:avLst/>
                          <a:gdLst>
                            <a:gd name="connsiteX0" fmla="*/ 2506693 w 2515827"/>
                            <a:gd name="connsiteY0" fmla="*/ 1383195 h 2795364"/>
                            <a:gd name="connsiteX1" fmla="*/ 1259749 w 2515827"/>
                            <a:gd name="connsiteY1" fmla="*/ 2782962 h 2795364"/>
                            <a:gd name="connsiteX2" fmla="*/ 33004 w 2515827"/>
                            <a:gd name="connsiteY2" fmla="*/ 1620245 h 2795364"/>
                            <a:gd name="connsiteX3" fmla="*/ 803318 w 2515827"/>
                            <a:gd name="connsiteY3" fmla="*/ 115702 h 2795364"/>
                            <a:gd name="connsiteX4" fmla="*/ 1425674 w 2515827"/>
                            <a:gd name="connsiteY4" fmla="*/ 12712 h 2795364"/>
                            <a:gd name="connsiteX5" fmla="*/ 2506693 w 2515827"/>
                            <a:gd name="connsiteY5" fmla="*/ 1383195 h 279536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2515827" h="2795364">
                              <a:moveTo>
                                <a:pt x="2506693" y="1383195"/>
                              </a:moveTo>
                              <a:cubicBezTo>
                                <a:pt x="2506495" y="2098614"/>
                                <a:pt x="1970402" y="2700422"/>
                                <a:pt x="1259749" y="2782962"/>
                              </a:cubicBezTo>
                              <a:cubicBezTo>
                                <a:pt x="638137" y="2710596"/>
                                <a:pt x="138575" y="2237092"/>
                                <a:pt x="33004" y="1620245"/>
                              </a:cubicBezTo>
                              <a:cubicBezTo>
                                <a:pt x="-72566" y="1003349"/>
                                <a:pt x="241118" y="390672"/>
                                <a:pt x="803318" y="115702"/>
                              </a:cubicBezTo>
                              <a:lnTo>
                                <a:pt x="1425674" y="12712"/>
                              </a:lnTo>
                              <a:cubicBezTo>
                                <a:pt x="2059792" y="164244"/>
                                <a:pt x="2506991" y="731208"/>
                                <a:pt x="2506693" y="1383195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12706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74" name="Freeform: Shape 73">
                          <a:extLst>
                            <a:ext uri="{FF2B5EF4-FFF2-40B4-BE49-F238E27FC236}">
                              <a16:creationId xmlns:a16="http://schemas.microsoft.com/office/drawing/2014/main" id="{12777303-79D2-4052-B543-315E0EAAC98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066102" y="2893749"/>
                          <a:ext cx="168628" cy="271447"/>
                        </a:xfrm>
                        <a:custGeom>
                          <a:avLst/>
                          <a:gdLst>
                            <a:gd name="connsiteX0" fmla="*/ 2047865 w 2083816"/>
                            <a:gd name="connsiteY0" fmla="*/ 1838633 h 3354437"/>
                            <a:gd name="connsiteX1" fmla="*/ 614496 w 2083816"/>
                            <a:gd name="connsiteY1" fmla="*/ 3343574 h 3354437"/>
                            <a:gd name="connsiteX2" fmla="*/ 613404 w 2083816"/>
                            <a:gd name="connsiteY2" fmla="*/ 3344666 h 3354437"/>
                            <a:gd name="connsiteX3" fmla="*/ 561339 w 2083816"/>
                            <a:gd name="connsiteY3" fmla="*/ 3077935 h 3354437"/>
                            <a:gd name="connsiteX4" fmla="*/ 880135 w 2083816"/>
                            <a:gd name="connsiteY4" fmla="*/ 2275558 h 3354437"/>
                            <a:gd name="connsiteX5" fmla="*/ 846484 w 2083816"/>
                            <a:gd name="connsiteY5" fmla="*/ 2163882 h 3354437"/>
                            <a:gd name="connsiteX6" fmla="*/ 52843 w 2083816"/>
                            <a:gd name="connsiteY6" fmla="*/ 1633696 h 3354437"/>
                            <a:gd name="connsiteX7" fmla="*/ 13334 w 2083816"/>
                            <a:gd name="connsiteY7" fmla="*/ 1567981 h 3354437"/>
                            <a:gd name="connsiteX8" fmla="*/ 36563 w 2083816"/>
                            <a:gd name="connsiteY8" fmla="*/ 1494921 h 3354437"/>
                            <a:gd name="connsiteX9" fmla="*/ 1366942 w 2083816"/>
                            <a:gd name="connsiteY9" fmla="*/ 20306 h 3354437"/>
                            <a:gd name="connsiteX10" fmla="*/ 1374536 w 2083816"/>
                            <a:gd name="connsiteY10" fmla="*/ 12712 h 3354437"/>
                            <a:gd name="connsiteX11" fmla="*/ 1377812 w 2083816"/>
                            <a:gd name="connsiteY11" fmla="*/ 15988 h 3354437"/>
                            <a:gd name="connsiteX12" fmla="*/ 1449334 w 2083816"/>
                            <a:gd name="connsiteY12" fmla="*/ 309819 h 3354437"/>
                            <a:gd name="connsiteX13" fmla="*/ 1129495 w 2083816"/>
                            <a:gd name="connsiteY13" fmla="*/ 1049261 h 3354437"/>
                            <a:gd name="connsiteX14" fmla="*/ 1165281 w 2083816"/>
                            <a:gd name="connsiteY14" fmla="*/ 1165304 h 3354437"/>
                            <a:gd name="connsiteX15" fmla="*/ 2029451 w 2083816"/>
                            <a:gd name="connsiteY15" fmla="*/ 1695490 h 3354437"/>
                            <a:gd name="connsiteX16" fmla="*/ 2072434 w 2083816"/>
                            <a:gd name="connsiteY16" fmla="*/ 1762694 h 3354437"/>
                            <a:gd name="connsiteX17" fmla="*/ 2047865 w 2083816"/>
                            <a:gd name="connsiteY17" fmla="*/ 1838633 h 3354437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</a:cxnLst>
                          <a:rect l="l" t="t" r="r" b="b"/>
                          <a:pathLst>
                            <a:path w="2083816" h="3354437">
                              <a:moveTo>
                                <a:pt x="2047865" y="1838633"/>
                              </a:moveTo>
                              <a:lnTo>
                                <a:pt x="614496" y="3343574"/>
                              </a:lnTo>
                              <a:lnTo>
                                <a:pt x="613404" y="3344666"/>
                              </a:lnTo>
                              <a:cubicBezTo>
                                <a:pt x="545357" y="3273590"/>
                                <a:pt x="525007" y="3169360"/>
                                <a:pt x="561339" y="3077935"/>
                              </a:cubicBezTo>
                              <a:lnTo>
                                <a:pt x="880135" y="2275558"/>
                              </a:lnTo>
                              <a:cubicBezTo>
                                <a:pt x="896415" y="2235057"/>
                                <a:pt x="882468" y="2188699"/>
                                <a:pt x="846484" y="2163882"/>
                              </a:cubicBezTo>
                              <a:lnTo>
                                <a:pt x="52843" y="1633696"/>
                              </a:lnTo>
                              <a:cubicBezTo>
                                <a:pt x="30855" y="1618459"/>
                                <a:pt x="16461" y="1594535"/>
                                <a:pt x="13334" y="1567981"/>
                              </a:cubicBezTo>
                              <a:cubicBezTo>
                                <a:pt x="10257" y="1541427"/>
                                <a:pt x="18695" y="1514774"/>
                                <a:pt x="36563" y="1494921"/>
                              </a:cubicBezTo>
                              <a:lnTo>
                                <a:pt x="1366942" y="20306"/>
                              </a:lnTo>
                              <a:cubicBezTo>
                                <a:pt x="1369225" y="17527"/>
                                <a:pt x="1371756" y="14946"/>
                                <a:pt x="1374536" y="12712"/>
                              </a:cubicBezTo>
                              <a:lnTo>
                                <a:pt x="1377812" y="15988"/>
                              </a:lnTo>
                              <a:cubicBezTo>
                                <a:pt x="1465316" y="86468"/>
                                <a:pt x="1494649" y="206929"/>
                                <a:pt x="1449334" y="309819"/>
                              </a:cubicBezTo>
                              <a:lnTo>
                                <a:pt x="1129495" y="1049261"/>
                              </a:lnTo>
                              <a:cubicBezTo>
                                <a:pt x="1110584" y="1091449"/>
                                <a:pt x="1125871" y="1141083"/>
                                <a:pt x="1165281" y="1165304"/>
                              </a:cubicBezTo>
                              <a:lnTo>
                                <a:pt x="2029451" y="1695490"/>
                              </a:lnTo>
                              <a:cubicBezTo>
                                <a:pt x="2053077" y="1710330"/>
                                <a:pt x="2068860" y="1734998"/>
                                <a:pt x="2072434" y="1762694"/>
                              </a:cubicBezTo>
                              <a:cubicBezTo>
                                <a:pt x="2076007" y="1790389"/>
                                <a:pt x="2066974" y="1818234"/>
                                <a:pt x="2047865" y="1838633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12706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sp>
                    <p:nvSpPr>
                      <p:cNvPr id="72" name="Freeform: Shape 71">
                        <a:extLst>
                          <a:ext uri="{FF2B5EF4-FFF2-40B4-BE49-F238E27FC236}">
                            <a16:creationId xmlns:a16="http://schemas.microsoft.com/office/drawing/2014/main" id="{A0F0309B-A7D5-4575-81AD-0E899ECC0F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00427" y="2880426"/>
                        <a:ext cx="526452" cy="526490"/>
                      </a:xfrm>
                      <a:custGeom>
                        <a:avLst/>
                        <a:gdLst>
                          <a:gd name="connsiteX0" fmla="*/ 374093 w 575542"/>
                          <a:gd name="connsiteY0" fmla="*/ 383747 h 575588"/>
                          <a:gd name="connsiteX1" fmla="*/ 383688 w 575542"/>
                          <a:gd name="connsiteY1" fmla="*/ 393337 h 575588"/>
                          <a:gd name="connsiteX2" fmla="*/ 287762 w 575542"/>
                          <a:gd name="connsiteY2" fmla="*/ 489258 h 575588"/>
                          <a:gd name="connsiteX3" fmla="*/ 278172 w 575542"/>
                          <a:gd name="connsiteY3" fmla="*/ 479668 h 575588"/>
                          <a:gd name="connsiteX4" fmla="*/ 287762 w 575542"/>
                          <a:gd name="connsiteY4" fmla="*/ 470074 h 575588"/>
                          <a:gd name="connsiteX5" fmla="*/ 364499 w 575542"/>
                          <a:gd name="connsiteY5" fmla="*/ 393337 h 575588"/>
                          <a:gd name="connsiteX6" fmla="*/ 374093 w 575542"/>
                          <a:gd name="connsiteY6" fmla="*/ 383747 h 575588"/>
                          <a:gd name="connsiteX7" fmla="*/ 287762 w 575542"/>
                          <a:gd name="connsiteY7" fmla="*/ 354968 h 575588"/>
                          <a:gd name="connsiteX8" fmla="*/ 249393 w 575542"/>
                          <a:gd name="connsiteY8" fmla="*/ 393337 h 575588"/>
                          <a:gd name="connsiteX9" fmla="*/ 287762 w 575542"/>
                          <a:gd name="connsiteY9" fmla="*/ 431705 h 575588"/>
                          <a:gd name="connsiteX10" fmla="*/ 326130 w 575542"/>
                          <a:gd name="connsiteY10" fmla="*/ 393337 h 575588"/>
                          <a:gd name="connsiteX11" fmla="*/ 287762 w 575542"/>
                          <a:gd name="connsiteY11" fmla="*/ 354968 h 575588"/>
                          <a:gd name="connsiteX12" fmla="*/ 287762 w 575542"/>
                          <a:gd name="connsiteY12" fmla="*/ 335783 h 575588"/>
                          <a:gd name="connsiteX13" fmla="*/ 345315 w 575542"/>
                          <a:gd name="connsiteY13" fmla="*/ 393337 h 575588"/>
                          <a:gd name="connsiteX14" fmla="*/ 287762 w 575542"/>
                          <a:gd name="connsiteY14" fmla="*/ 450890 h 575588"/>
                          <a:gd name="connsiteX15" fmla="*/ 230208 w 575542"/>
                          <a:gd name="connsiteY15" fmla="*/ 393337 h 575588"/>
                          <a:gd name="connsiteX16" fmla="*/ 287762 w 575542"/>
                          <a:gd name="connsiteY16" fmla="*/ 335783 h 575588"/>
                          <a:gd name="connsiteX17" fmla="*/ 306499 w 575542"/>
                          <a:gd name="connsiteY17" fmla="*/ 279890 h 575588"/>
                          <a:gd name="connsiteX18" fmla="*/ 271216 w 575542"/>
                          <a:gd name="connsiteY18" fmla="*/ 316941 h 575588"/>
                          <a:gd name="connsiteX19" fmla="*/ 236194 w 575542"/>
                          <a:gd name="connsiteY19" fmla="*/ 322825 h 575588"/>
                          <a:gd name="connsiteX20" fmla="*/ 220039 w 575542"/>
                          <a:gd name="connsiteY20" fmla="*/ 300216 h 575588"/>
                          <a:gd name="connsiteX21" fmla="*/ 183080 w 575542"/>
                          <a:gd name="connsiteY21" fmla="*/ 440982 h 575588"/>
                          <a:gd name="connsiteX22" fmla="*/ 313801 w 575542"/>
                          <a:gd name="connsiteY22" fmla="*/ 504977 h 575588"/>
                          <a:gd name="connsiteX23" fmla="*/ 402310 w 575542"/>
                          <a:gd name="connsiteY23" fmla="*/ 389441 h 575588"/>
                          <a:gd name="connsiteX24" fmla="*/ 306499 w 575542"/>
                          <a:gd name="connsiteY24" fmla="*/ 279890 h 575588"/>
                          <a:gd name="connsiteX25" fmla="*/ 240752 w 575542"/>
                          <a:gd name="connsiteY25" fmla="*/ 235831 h 575588"/>
                          <a:gd name="connsiteX26" fmla="*/ 21636 w 575542"/>
                          <a:gd name="connsiteY26" fmla="*/ 393336 h 575588"/>
                          <a:gd name="connsiteX27" fmla="*/ 287762 w 575542"/>
                          <a:gd name="connsiteY27" fmla="*/ 556404 h 575588"/>
                          <a:gd name="connsiteX28" fmla="*/ 553892 w 575542"/>
                          <a:gd name="connsiteY28" fmla="*/ 393336 h 575588"/>
                          <a:gd name="connsiteX29" fmla="*/ 345693 w 575542"/>
                          <a:gd name="connsiteY29" fmla="*/ 238755 h 575588"/>
                          <a:gd name="connsiteX30" fmla="*/ 321999 w 575542"/>
                          <a:gd name="connsiteY30" fmla="*/ 263648 h 575588"/>
                          <a:gd name="connsiteX31" fmla="*/ 421692 w 575542"/>
                          <a:gd name="connsiteY31" fmla="*/ 403558 h 575588"/>
                          <a:gd name="connsiteX32" fmla="*/ 302477 w 575542"/>
                          <a:gd name="connsiteY32" fmla="*/ 527261 h 575588"/>
                          <a:gd name="connsiteX33" fmla="*/ 158978 w 575542"/>
                          <a:gd name="connsiteY33" fmla="*/ 432798 h 575588"/>
                          <a:gd name="connsiteX34" fmla="*/ 225471 w 575542"/>
                          <a:gd name="connsiteY34" fmla="*/ 274392 h 575588"/>
                          <a:gd name="connsiteX35" fmla="*/ 323255 w 575542"/>
                          <a:gd name="connsiteY35" fmla="*/ 21480 h 575588"/>
                          <a:gd name="connsiteX36" fmla="*/ 309146 w 575542"/>
                          <a:gd name="connsiteY36" fmla="*/ 22758 h 575588"/>
                          <a:gd name="connsiteX37" fmla="*/ 192521 w 575542"/>
                          <a:gd name="connsiteY37" fmla="*/ 152073 h 575588"/>
                          <a:gd name="connsiteX38" fmla="*/ 261328 w 575542"/>
                          <a:gd name="connsiteY38" fmla="*/ 198094 h 575588"/>
                          <a:gd name="connsiteX39" fmla="*/ 267897 w 575542"/>
                          <a:gd name="connsiteY39" fmla="*/ 219474 h 575588"/>
                          <a:gd name="connsiteX40" fmla="*/ 239724 w 575542"/>
                          <a:gd name="connsiteY40" fmla="*/ 290459 h 575588"/>
                          <a:gd name="connsiteX41" fmla="*/ 245068 w 575542"/>
                          <a:gd name="connsiteY41" fmla="*/ 305805 h 575588"/>
                          <a:gd name="connsiteX42" fmla="*/ 257319 w 575542"/>
                          <a:gd name="connsiteY42" fmla="*/ 303715 h 575588"/>
                          <a:gd name="connsiteX43" fmla="*/ 382920 w 575542"/>
                          <a:gd name="connsiteY43" fmla="*/ 171753 h 575588"/>
                          <a:gd name="connsiteX44" fmla="*/ 307965 w 575542"/>
                          <a:gd name="connsiteY44" fmla="*/ 125902 h 575588"/>
                          <a:gd name="connsiteX45" fmla="*/ 301027 w 575542"/>
                          <a:gd name="connsiteY45" fmla="*/ 103649 h 575588"/>
                          <a:gd name="connsiteX46" fmla="*/ 329354 w 575542"/>
                          <a:gd name="connsiteY46" fmla="*/ 38201 h 575588"/>
                          <a:gd name="connsiteX47" fmla="*/ 325837 w 575542"/>
                          <a:gd name="connsiteY47" fmla="*/ 23504 h 575588"/>
                          <a:gd name="connsiteX48" fmla="*/ 314273 w 575542"/>
                          <a:gd name="connsiteY48" fmla="*/ 110 h 575588"/>
                          <a:gd name="connsiteX49" fmla="*/ 335084 w 575542"/>
                          <a:gd name="connsiteY49" fmla="*/ 6415 h 575588"/>
                          <a:gd name="connsiteX50" fmla="*/ 337644 w 575542"/>
                          <a:gd name="connsiteY50" fmla="*/ 8426 h 575588"/>
                          <a:gd name="connsiteX51" fmla="*/ 346997 w 575542"/>
                          <a:gd name="connsiteY51" fmla="*/ 45819 h 575588"/>
                          <a:gd name="connsiteX52" fmla="*/ 319132 w 575542"/>
                          <a:gd name="connsiteY52" fmla="*/ 110191 h 575588"/>
                          <a:gd name="connsiteX53" fmla="*/ 394508 w 575542"/>
                          <a:gd name="connsiteY53" fmla="*/ 156380 h 575588"/>
                          <a:gd name="connsiteX54" fmla="*/ 402754 w 575542"/>
                          <a:gd name="connsiteY54" fmla="*/ 169184 h 575588"/>
                          <a:gd name="connsiteX55" fmla="*/ 398016 w 575542"/>
                          <a:gd name="connsiteY55" fmla="*/ 183802 h 575588"/>
                          <a:gd name="connsiteX56" fmla="*/ 360609 w 575542"/>
                          <a:gd name="connsiteY56" fmla="*/ 223053 h 575588"/>
                          <a:gd name="connsiteX57" fmla="*/ 573731 w 575542"/>
                          <a:gd name="connsiteY57" fmla="*/ 387724 h 575588"/>
                          <a:gd name="connsiteX58" fmla="*/ 573731 w 575542"/>
                          <a:gd name="connsiteY58" fmla="*/ 398947 h 575588"/>
                          <a:gd name="connsiteX59" fmla="*/ 490719 w 575542"/>
                          <a:gd name="connsiteY59" fmla="*/ 486947 h 575588"/>
                          <a:gd name="connsiteX60" fmla="*/ 287762 w 575542"/>
                          <a:gd name="connsiteY60" fmla="*/ 575588 h 575588"/>
                          <a:gd name="connsiteX61" fmla="*/ 84810 w 575542"/>
                          <a:gd name="connsiteY61" fmla="*/ 486947 h 575588"/>
                          <a:gd name="connsiteX62" fmla="*/ 1798 w 575542"/>
                          <a:gd name="connsiteY62" fmla="*/ 398947 h 575588"/>
                          <a:gd name="connsiteX63" fmla="*/ 1798 w 575542"/>
                          <a:gd name="connsiteY63" fmla="*/ 387724 h 575588"/>
                          <a:gd name="connsiteX64" fmla="*/ 249182 w 575542"/>
                          <a:gd name="connsiteY64" fmla="*/ 214565 h 575588"/>
                          <a:gd name="connsiteX65" fmla="*/ 249670 w 575542"/>
                          <a:gd name="connsiteY65" fmla="*/ 213327 h 575588"/>
                          <a:gd name="connsiteX66" fmla="*/ 180481 w 575542"/>
                          <a:gd name="connsiteY66" fmla="*/ 167094 h 575588"/>
                          <a:gd name="connsiteX67" fmla="*/ 172792 w 575542"/>
                          <a:gd name="connsiteY67" fmla="*/ 154479 h 575588"/>
                          <a:gd name="connsiteX68" fmla="*/ 177223 w 575542"/>
                          <a:gd name="connsiteY68" fmla="*/ 140388 h 575588"/>
                          <a:gd name="connsiteX69" fmla="*/ 294862 w 575542"/>
                          <a:gd name="connsiteY69" fmla="*/ 9905 h 575588"/>
                          <a:gd name="connsiteX70" fmla="*/ 314273 w 575542"/>
                          <a:gd name="connsiteY70" fmla="*/ 110 h 5755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</a:cxnLst>
                        <a:rect l="l" t="t" r="r" b="b"/>
                        <a:pathLst>
                          <a:path w="575542" h="575588">
                            <a:moveTo>
                              <a:pt x="374093" y="383747"/>
                            </a:moveTo>
                            <a:cubicBezTo>
                              <a:pt x="379389" y="383747"/>
                              <a:pt x="383688" y="388041"/>
                              <a:pt x="383688" y="393337"/>
                            </a:cubicBezTo>
                            <a:cubicBezTo>
                              <a:pt x="383626" y="446288"/>
                              <a:pt x="340717" y="489201"/>
                              <a:pt x="287762" y="489258"/>
                            </a:cubicBezTo>
                            <a:cubicBezTo>
                              <a:pt x="282466" y="489258"/>
                              <a:pt x="278172" y="484964"/>
                              <a:pt x="278172" y="479668"/>
                            </a:cubicBezTo>
                            <a:cubicBezTo>
                              <a:pt x="278172" y="474368"/>
                              <a:pt x="282466" y="470074"/>
                              <a:pt x="287762" y="470074"/>
                            </a:cubicBezTo>
                            <a:cubicBezTo>
                              <a:pt x="330126" y="470030"/>
                              <a:pt x="364455" y="435697"/>
                              <a:pt x="364499" y="393337"/>
                            </a:cubicBezTo>
                            <a:cubicBezTo>
                              <a:pt x="364499" y="388041"/>
                              <a:pt x="368798" y="383747"/>
                              <a:pt x="374093" y="383747"/>
                            </a:cubicBezTo>
                            <a:close/>
                            <a:moveTo>
                              <a:pt x="287762" y="354968"/>
                            </a:moveTo>
                            <a:cubicBezTo>
                              <a:pt x="266570" y="354968"/>
                              <a:pt x="249393" y="372145"/>
                              <a:pt x="249393" y="393337"/>
                            </a:cubicBezTo>
                            <a:cubicBezTo>
                              <a:pt x="249393" y="414528"/>
                              <a:pt x="266570" y="431705"/>
                              <a:pt x="287762" y="431705"/>
                            </a:cubicBezTo>
                            <a:cubicBezTo>
                              <a:pt x="308953" y="431705"/>
                              <a:pt x="326130" y="414528"/>
                              <a:pt x="326130" y="393337"/>
                            </a:cubicBezTo>
                            <a:cubicBezTo>
                              <a:pt x="326130" y="372145"/>
                              <a:pt x="308953" y="354968"/>
                              <a:pt x="287762" y="354968"/>
                            </a:cubicBezTo>
                            <a:close/>
                            <a:moveTo>
                              <a:pt x="287762" y="335783"/>
                            </a:moveTo>
                            <a:cubicBezTo>
                              <a:pt x="319548" y="335783"/>
                              <a:pt x="345315" y="361550"/>
                              <a:pt x="345315" y="393337"/>
                            </a:cubicBezTo>
                            <a:cubicBezTo>
                              <a:pt x="345315" y="425123"/>
                              <a:pt x="319548" y="450890"/>
                              <a:pt x="287762" y="450890"/>
                            </a:cubicBezTo>
                            <a:cubicBezTo>
                              <a:pt x="255988" y="450859"/>
                              <a:pt x="230239" y="425110"/>
                              <a:pt x="230208" y="393337"/>
                            </a:cubicBezTo>
                            <a:cubicBezTo>
                              <a:pt x="230208" y="361550"/>
                              <a:pt x="255975" y="335783"/>
                              <a:pt x="287762" y="335783"/>
                            </a:cubicBezTo>
                            <a:close/>
                            <a:moveTo>
                              <a:pt x="306499" y="279890"/>
                            </a:moveTo>
                            <a:lnTo>
                              <a:pt x="271216" y="316941"/>
                            </a:lnTo>
                            <a:cubicBezTo>
                              <a:pt x="262219" y="326601"/>
                              <a:pt x="247852" y="329012"/>
                              <a:pt x="236194" y="322825"/>
                            </a:cubicBezTo>
                            <a:cubicBezTo>
                              <a:pt x="227535" y="318267"/>
                              <a:pt x="221545" y="309880"/>
                              <a:pt x="220039" y="300216"/>
                            </a:cubicBezTo>
                            <a:cubicBezTo>
                              <a:pt x="175769" y="332349"/>
                              <a:pt x="160304" y="391246"/>
                              <a:pt x="183080" y="440982"/>
                            </a:cubicBezTo>
                            <a:cubicBezTo>
                              <a:pt x="205856" y="490724"/>
                              <a:pt x="260546" y="517495"/>
                              <a:pt x="313801" y="504977"/>
                            </a:cubicBezTo>
                            <a:cubicBezTo>
                              <a:pt x="367051" y="492458"/>
                              <a:pt x="404084" y="444118"/>
                              <a:pt x="402310" y="389441"/>
                            </a:cubicBezTo>
                            <a:cubicBezTo>
                              <a:pt x="400536" y="334768"/>
                              <a:pt x="360447" y="288931"/>
                              <a:pt x="306499" y="279890"/>
                            </a:cubicBezTo>
                            <a:close/>
                            <a:moveTo>
                              <a:pt x="240752" y="235831"/>
                            </a:moveTo>
                            <a:cubicBezTo>
                              <a:pt x="130296" y="261250"/>
                              <a:pt x="41712" y="367591"/>
                              <a:pt x="21636" y="393336"/>
                            </a:cubicBezTo>
                            <a:cubicBezTo>
                              <a:pt x="44522" y="422619"/>
                              <a:pt x="156282" y="556404"/>
                              <a:pt x="287762" y="556404"/>
                            </a:cubicBezTo>
                            <a:cubicBezTo>
                              <a:pt x="419378" y="556404"/>
                              <a:pt x="531024" y="422641"/>
                              <a:pt x="553892" y="393336"/>
                            </a:cubicBezTo>
                            <a:cubicBezTo>
                              <a:pt x="534458" y="368443"/>
                              <a:pt x="450831" y="268232"/>
                              <a:pt x="345693" y="238755"/>
                            </a:cubicBezTo>
                            <a:lnTo>
                              <a:pt x="321999" y="263648"/>
                            </a:lnTo>
                            <a:cubicBezTo>
                              <a:pt x="384575" y="280206"/>
                              <a:pt x="426474" y="339006"/>
                              <a:pt x="421692" y="403558"/>
                            </a:cubicBezTo>
                            <a:cubicBezTo>
                              <a:pt x="416910" y="468114"/>
                              <a:pt x="366809" y="520099"/>
                              <a:pt x="302477" y="527261"/>
                            </a:cubicBezTo>
                            <a:cubicBezTo>
                              <a:pt x="238143" y="534418"/>
                              <a:pt x="177837" y="494724"/>
                              <a:pt x="158978" y="432798"/>
                            </a:cubicBezTo>
                            <a:cubicBezTo>
                              <a:pt x="140123" y="370876"/>
                              <a:pt x="168063" y="304304"/>
                              <a:pt x="225471" y="274392"/>
                            </a:cubicBezTo>
                            <a:close/>
                            <a:moveTo>
                              <a:pt x="323255" y="21480"/>
                            </a:moveTo>
                            <a:cubicBezTo>
                              <a:pt x="318965" y="18068"/>
                              <a:pt x="312751" y="18630"/>
                              <a:pt x="309146" y="22758"/>
                            </a:cubicBezTo>
                            <a:lnTo>
                              <a:pt x="192521" y="152073"/>
                            </a:lnTo>
                            <a:lnTo>
                              <a:pt x="261328" y="198094"/>
                            </a:lnTo>
                            <a:cubicBezTo>
                              <a:pt x="268248" y="202806"/>
                              <a:pt x="270979" y="211689"/>
                              <a:pt x="267897" y="219474"/>
                            </a:cubicBezTo>
                            <a:lnTo>
                              <a:pt x="239724" y="290459"/>
                            </a:lnTo>
                            <a:cubicBezTo>
                              <a:pt x="237388" y="296189"/>
                              <a:pt x="239680" y="302763"/>
                              <a:pt x="245068" y="305805"/>
                            </a:cubicBezTo>
                            <a:cubicBezTo>
                              <a:pt x="249152" y="307979"/>
                              <a:pt x="254184" y="307118"/>
                              <a:pt x="257319" y="303715"/>
                            </a:cubicBezTo>
                            <a:lnTo>
                              <a:pt x="382920" y="171753"/>
                            </a:lnTo>
                            <a:lnTo>
                              <a:pt x="307965" y="125902"/>
                            </a:lnTo>
                            <a:cubicBezTo>
                              <a:pt x="300465" y="121226"/>
                              <a:pt x="297515" y="111763"/>
                              <a:pt x="301027" y="103649"/>
                            </a:cubicBezTo>
                            <a:lnTo>
                              <a:pt x="329354" y="38201"/>
                            </a:lnTo>
                            <a:cubicBezTo>
                              <a:pt x="331580" y="33064"/>
                              <a:pt x="330144" y="27079"/>
                              <a:pt x="325837" y="23504"/>
                            </a:cubicBezTo>
                            <a:close/>
                            <a:moveTo>
                              <a:pt x="314273" y="110"/>
                            </a:moveTo>
                            <a:cubicBezTo>
                              <a:pt x="321514" y="-519"/>
                              <a:pt x="328987" y="1536"/>
                              <a:pt x="335084" y="6415"/>
                            </a:cubicBezTo>
                            <a:lnTo>
                              <a:pt x="337644" y="8426"/>
                            </a:lnTo>
                            <a:cubicBezTo>
                              <a:pt x="348863" y="17339"/>
                              <a:pt x="352701" y="32673"/>
                              <a:pt x="346997" y="45819"/>
                            </a:cubicBezTo>
                            <a:lnTo>
                              <a:pt x="319132" y="110191"/>
                            </a:lnTo>
                            <a:lnTo>
                              <a:pt x="394508" y="156380"/>
                            </a:lnTo>
                            <a:cubicBezTo>
                              <a:pt x="399061" y="159173"/>
                              <a:pt x="402095" y="163884"/>
                              <a:pt x="402754" y="169184"/>
                            </a:cubicBezTo>
                            <a:cubicBezTo>
                              <a:pt x="403478" y="174524"/>
                              <a:pt x="401735" y="179903"/>
                              <a:pt x="398016" y="183802"/>
                            </a:cubicBezTo>
                            <a:lnTo>
                              <a:pt x="360609" y="223053"/>
                            </a:lnTo>
                            <a:cubicBezTo>
                              <a:pt x="481836" y="261979"/>
                              <a:pt x="569884" y="382411"/>
                              <a:pt x="573731" y="387724"/>
                            </a:cubicBezTo>
                            <a:cubicBezTo>
                              <a:pt x="576146" y="391074"/>
                              <a:pt x="576146" y="395597"/>
                              <a:pt x="573731" y="398947"/>
                            </a:cubicBezTo>
                            <a:cubicBezTo>
                              <a:pt x="549299" y="431177"/>
                              <a:pt x="521469" y="460680"/>
                              <a:pt x="490719" y="486947"/>
                            </a:cubicBezTo>
                            <a:cubicBezTo>
                              <a:pt x="423093" y="544944"/>
                              <a:pt x="352916" y="575588"/>
                              <a:pt x="287762" y="575588"/>
                            </a:cubicBezTo>
                            <a:cubicBezTo>
                              <a:pt x="222612" y="575588"/>
                              <a:pt x="152435" y="544944"/>
                              <a:pt x="84810" y="486947"/>
                            </a:cubicBezTo>
                            <a:cubicBezTo>
                              <a:pt x="54059" y="460680"/>
                              <a:pt x="26229" y="431177"/>
                              <a:pt x="1798" y="398947"/>
                            </a:cubicBezTo>
                            <a:cubicBezTo>
                              <a:pt x="-600" y="395593"/>
                              <a:pt x="-600" y="391083"/>
                              <a:pt x="1798" y="387724"/>
                            </a:cubicBezTo>
                            <a:cubicBezTo>
                              <a:pt x="6237" y="381576"/>
                              <a:pt x="110756" y="238663"/>
                              <a:pt x="249182" y="214565"/>
                            </a:cubicBezTo>
                            <a:lnTo>
                              <a:pt x="249670" y="213327"/>
                            </a:lnTo>
                            <a:lnTo>
                              <a:pt x="180481" y="167094"/>
                            </a:lnTo>
                            <a:cubicBezTo>
                              <a:pt x="176221" y="164196"/>
                              <a:pt x="173416" y="159599"/>
                              <a:pt x="172792" y="154479"/>
                            </a:cubicBezTo>
                            <a:cubicBezTo>
                              <a:pt x="172164" y="149363"/>
                              <a:pt x="173780" y="144226"/>
                              <a:pt x="177223" y="140388"/>
                            </a:cubicBezTo>
                            <a:lnTo>
                              <a:pt x="294862" y="9905"/>
                            </a:lnTo>
                            <a:cubicBezTo>
                              <a:pt x="300026" y="4050"/>
                              <a:pt x="307033" y="738"/>
                              <a:pt x="314273" y="11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12706" cap="flat">
                        <a:noFill/>
                        <a:prstDash val="solid"/>
                        <a:miter/>
                      </a:ln>
                    </p:spPr>
                    <p:txBody>
                      <a:bodyPr wrap="square" rtlCol="0" anchor="ctr">
                        <a:noAutofit/>
                      </a:bodyPr>
                      <a:lstStyle/>
                      <a:p>
                        <a:pPr defTabSz="685800">
                          <a:defRPr/>
                        </a:pPr>
                        <a:endParaRPr lang="en-IN" sz="1350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5FD1B311-79A4-4F06-9225-61B41B27207F}"/>
                    </a:ext>
                  </a:extLst>
                </p:cNvPr>
                <p:cNvGrpSpPr/>
                <p:nvPr/>
              </p:nvGrpSpPr>
              <p:grpSpPr>
                <a:xfrm>
                  <a:off x="5333380" y="3188842"/>
                  <a:ext cx="1374508" cy="1895670"/>
                  <a:chOff x="5387975" y="3188842"/>
                  <a:chExt cx="1374508" cy="1895670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3656D91D-B7CA-4289-9DB9-EC0933618DFC}"/>
                      </a:ext>
                    </a:extLst>
                  </p:cNvPr>
                  <p:cNvGrpSpPr/>
                  <p:nvPr/>
                </p:nvGrpSpPr>
                <p:grpSpPr>
                  <a:xfrm>
                    <a:off x="5387975" y="3621457"/>
                    <a:ext cx="1374508" cy="1463055"/>
                    <a:chOff x="7183970" y="4319430"/>
                    <a:chExt cx="1832678" cy="1950740"/>
                  </a:xfrm>
                </p:grpSpPr>
                <p:grpSp>
                  <p:nvGrpSpPr>
                    <p:cNvPr id="60" name="Group 59">
                      <a:extLst>
                        <a:ext uri="{FF2B5EF4-FFF2-40B4-BE49-F238E27FC236}">
                          <a16:creationId xmlns:a16="http://schemas.microsoft.com/office/drawing/2014/main" id="{A65D9100-3071-444D-AEB8-BF70913530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83970" y="4319430"/>
                      <a:ext cx="1832678" cy="1950740"/>
                      <a:chOff x="7183970" y="4319430"/>
                      <a:chExt cx="1832678" cy="1950740"/>
                    </a:xfrm>
                  </p:grpSpPr>
                  <p:grpSp>
                    <p:nvGrpSpPr>
                      <p:cNvPr id="62" name="Group 61">
                        <a:extLst>
                          <a:ext uri="{FF2B5EF4-FFF2-40B4-BE49-F238E27FC236}">
                            <a16:creationId xmlns:a16="http://schemas.microsoft.com/office/drawing/2014/main" id="{237B04DA-72E7-48A8-9403-7C74A861842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183970" y="4319430"/>
                        <a:ext cx="1832678" cy="338554"/>
                        <a:chOff x="7183970" y="4319430"/>
                        <a:chExt cx="1832678" cy="338554"/>
                      </a:xfrm>
                    </p:grpSpPr>
                    <p:sp>
                      <p:nvSpPr>
                        <p:cNvPr id="64" name="Rectangle 63">
                          <a:extLst>
                            <a:ext uri="{FF2B5EF4-FFF2-40B4-BE49-F238E27FC236}">
                              <a16:creationId xmlns:a16="http://schemas.microsoft.com/office/drawing/2014/main" id="{B0493C2E-B548-4C5A-8893-8EF8653242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183970" y="4335560"/>
                          <a:ext cx="1832678" cy="27551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685800"/>
                          <a:endParaRPr lang="en-US" sz="1350">
                            <a:solidFill>
                              <a:prstClr val="white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65" name="TextBox 64">
                          <a:extLst>
                            <a:ext uri="{FF2B5EF4-FFF2-40B4-BE49-F238E27FC236}">
                              <a16:creationId xmlns:a16="http://schemas.microsoft.com/office/drawing/2014/main" id="{E873020C-4BFC-440A-96CD-C0F10661C90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43221" y="4319430"/>
                          <a:ext cx="1514178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 defTabSz="685800"/>
                          <a:r>
                            <a:rPr lang="en-US" sz="1000" b="1" dirty="0">
                              <a:solidFill>
                                <a:schemeClr val="bg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entury Gothic" panose="020B0502020202020204" pitchFamily="34" charset="0"/>
                              <a:cs typeface="Arial" panose="020B0604020202020204" pitchFamily="34" charset="0"/>
                            </a:rPr>
                            <a:t>OUR VISION</a:t>
                          </a:r>
                        </a:p>
                      </p:txBody>
                    </p:sp>
                  </p:grpSp>
                  <p:sp>
                    <p:nvSpPr>
                      <p:cNvPr id="63" name="Rectangle 62">
                        <a:extLst>
                          <a:ext uri="{FF2B5EF4-FFF2-40B4-BE49-F238E27FC236}">
                            <a16:creationId xmlns:a16="http://schemas.microsoft.com/office/drawing/2014/main" id="{740DFA14-BD1D-4F08-B53F-75203DF0CE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83970" y="4626669"/>
                        <a:ext cx="1832678" cy="164350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3"/>
                        </a:solidFill>
                      </a:ln>
                      <a:effectLst>
                        <a:outerShdw blurRad="50800" dist="38100" dir="5400000" algn="t" rotWithShape="0">
                          <a:prstClr val="black">
                            <a:alpha val="15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685800"/>
                        <a:endParaRPr lang="en-US" sz="1350">
                          <a:solidFill>
                            <a:prstClr val="white"/>
                          </a:solidFill>
                          <a:latin typeface="Arial" panose="020B0604020202020204"/>
                        </a:endParaRPr>
                      </a:p>
                    </p:txBody>
                  </p:sp>
                </p:grpSp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5056B218-B123-4F77-A641-C972051DF84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51213" y="4669013"/>
                      <a:ext cx="1698198" cy="113564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 defTabSz="685800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create values driven society by becoming a global resource for evolution of human consciousness </a:t>
                      </a:r>
                      <a:endParaRPr lang="en-IN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C0C8CB8-2429-46AB-B81D-E8FEB01E409B}"/>
                      </a:ext>
                    </a:extLst>
                  </p:cNvPr>
                  <p:cNvGrpSpPr/>
                  <p:nvPr/>
                </p:nvGrpSpPr>
                <p:grpSpPr>
                  <a:xfrm>
                    <a:off x="5816341" y="3188842"/>
                    <a:ext cx="517784" cy="392220"/>
                    <a:chOff x="5851704" y="3051308"/>
                    <a:chExt cx="620690" cy="470170"/>
                  </a:xfrm>
                </p:grpSpPr>
                <p:grpSp>
                  <p:nvGrpSpPr>
                    <p:cNvPr id="50" name="Group 49">
                      <a:extLst>
                        <a:ext uri="{FF2B5EF4-FFF2-40B4-BE49-F238E27FC236}">
                          <a16:creationId xmlns:a16="http://schemas.microsoft.com/office/drawing/2014/main" id="{BEE670B8-A67E-439D-94BE-8C9D98A03BB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51704" y="3051308"/>
                      <a:ext cx="620690" cy="470170"/>
                      <a:chOff x="573303" y="3697824"/>
                      <a:chExt cx="1069760" cy="810338"/>
                    </a:xfrm>
                  </p:grpSpPr>
                  <p:sp>
                    <p:nvSpPr>
                      <p:cNvPr id="58" name="Freeform: Shape 57">
                        <a:extLst>
                          <a:ext uri="{FF2B5EF4-FFF2-40B4-BE49-F238E27FC236}">
                            <a16:creationId xmlns:a16="http://schemas.microsoft.com/office/drawing/2014/main" id="{5FE55F55-CF28-495B-80FB-8401DB9B49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78598" y="3697824"/>
                        <a:ext cx="1064465" cy="810338"/>
                      </a:xfrm>
                      <a:custGeom>
                        <a:avLst/>
                        <a:gdLst>
                          <a:gd name="connsiteX0" fmla="*/ 242089 w 484178"/>
                          <a:gd name="connsiteY0" fmla="*/ 0 h 368588"/>
                          <a:gd name="connsiteX1" fmla="*/ 484178 w 484178"/>
                          <a:gd name="connsiteY1" fmla="*/ 242084 h 368588"/>
                          <a:gd name="connsiteX2" fmla="*/ 465153 w 484178"/>
                          <a:gd name="connsiteY2" fmla="*/ 336314 h 368588"/>
                          <a:gd name="connsiteX3" fmla="*/ 447635 w 484178"/>
                          <a:gd name="connsiteY3" fmla="*/ 368588 h 368588"/>
                          <a:gd name="connsiteX4" fmla="*/ 36543 w 484178"/>
                          <a:gd name="connsiteY4" fmla="*/ 368588 h 368588"/>
                          <a:gd name="connsiteX5" fmla="*/ 19025 w 484178"/>
                          <a:gd name="connsiteY5" fmla="*/ 336314 h 368588"/>
                          <a:gd name="connsiteX6" fmla="*/ 0 w 484178"/>
                          <a:gd name="connsiteY6" fmla="*/ 242084 h 368588"/>
                          <a:gd name="connsiteX7" fmla="*/ 242089 w 484178"/>
                          <a:gd name="connsiteY7" fmla="*/ 0 h 3685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84178" h="368588">
                            <a:moveTo>
                              <a:pt x="242089" y="0"/>
                            </a:moveTo>
                            <a:cubicBezTo>
                              <a:pt x="375791" y="0"/>
                              <a:pt x="484178" y="108385"/>
                              <a:pt x="484178" y="242084"/>
                            </a:cubicBezTo>
                            <a:cubicBezTo>
                              <a:pt x="484178" y="275509"/>
                              <a:pt x="477404" y="307351"/>
                              <a:pt x="465153" y="336314"/>
                            </a:cubicBezTo>
                            <a:lnTo>
                              <a:pt x="447635" y="368588"/>
                            </a:lnTo>
                            <a:lnTo>
                              <a:pt x="36543" y="368588"/>
                            </a:lnTo>
                            <a:lnTo>
                              <a:pt x="19025" y="336314"/>
                            </a:lnTo>
                            <a:cubicBezTo>
                              <a:pt x="6774" y="307351"/>
                              <a:pt x="0" y="275509"/>
                              <a:pt x="0" y="242084"/>
                            </a:cubicBezTo>
                            <a:cubicBezTo>
                              <a:pt x="0" y="108385"/>
                              <a:pt x="108387" y="0"/>
                              <a:pt x="24208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50800" dist="38100" dir="5400000" algn="t" rotWithShape="0">
                          <a:srgbClr val="000000">
                            <a:alpha val="40000"/>
                          </a:srgbClr>
                        </a:outerShdw>
                      </a:effectLst>
                    </p:spPr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>
                          <a:defRPr/>
                        </a:pPr>
                        <a:endParaRPr lang="en-US" kern="0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cxnSp>
                    <p:nvCxnSpPr>
                      <p:cNvPr id="59" name="Straight Connector 58">
                        <a:extLst>
                          <a:ext uri="{FF2B5EF4-FFF2-40B4-BE49-F238E27FC236}">
                            <a16:creationId xmlns:a16="http://schemas.microsoft.com/office/drawing/2014/main" id="{CD49DE74-5C0F-489A-9F62-4507B9D71BF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73303" y="4502360"/>
                        <a:ext cx="1047520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chemeClr val="accent2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</p:grpSp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C0802A3D-C574-4321-88CD-4AB92EE7637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77801" y="3160328"/>
                      <a:ext cx="368496" cy="332488"/>
                      <a:chOff x="5865495" y="2873248"/>
                      <a:chExt cx="593984" cy="535942"/>
                    </a:xfrm>
                  </p:grpSpPr>
                  <p:grpSp>
                    <p:nvGrpSpPr>
                      <p:cNvPr id="52" name="Group 51">
                        <a:extLst>
                          <a:ext uri="{FF2B5EF4-FFF2-40B4-BE49-F238E27FC236}">
                            <a16:creationId xmlns:a16="http://schemas.microsoft.com/office/drawing/2014/main" id="{8DBF00FD-0BB3-4588-9EA4-5DD17B2B51E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75371" y="2893007"/>
                        <a:ext cx="575065" cy="506304"/>
                        <a:chOff x="5875371" y="2893007"/>
                        <a:chExt cx="575065" cy="506304"/>
                      </a:xfrm>
                    </p:grpSpPr>
                    <p:sp>
                      <p:nvSpPr>
                        <p:cNvPr id="54" name="Freeform: Shape 53">
                          <a:extLst>
                            <a:ext uri="{FF2B5EF4-FFF2-40B4-BE49-F238E27FC236}">
                              <a16:creationId xmlns:a16="http://schemas.microsoft.com/office/drawing/2014/main" id="{1E9FEE9F-94FD-4C29-9920-F008F13403D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61867" y="2893007"/>
                          <a:ext cx="101261" cy="61745"/>
                        </a:xfrm>
                        <a:custGeom>
                          <a:avLst/>
                          <a:gdLst>
                            <a:gd name="connsiteX0" fmla="*/ 1028700 w 1041400"/>
                            <a:gd name="connsiteY0" fmla="*/ 12700 h 635000"/>
                            <a:gd name="connsiteX1" fmla="*/ 825500 w 1041400"/>
                            <a:gd name="connsiteY1" fmla="*/ 317500 h 635000"/>
                            <a:gd name="connsiteX2" fmla="*/ 1028700 w 1041400"/>
                            <a:gd name="connsiteY2" fmla="*/ 622300 h 635000"/>
                            <a:gd name="connsiteX3" fmla="*/ 12700 w 1041400"/>
                            <a:gd name="connsiteY3" fmla="*/ 622300 h 635000"/>
                            <a:gd name="connsiteX4" fmla="*/ 12700 w 1041400"/>
                            <a:gd name="connsiteY4" fmla="*/ 12700 h 6350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041400" h="635000">
                              <a:moveTo>
                                <a:pt x="1028700" y="12700"/>
                              </a:moveTo>
                              <a:lnTo>
                                <a:pt x="825500" y="317500"/>
                              </a:lnTo>
                              <a:lnTo>
                                <a:pt x="1028700" y="622300"/>
                              </a:lnTo>
                              <a:lnTo>
                                <a:pt x="12700" y="622300"/>
                              </a:lnTo>
                              <a:lnTo>
                                <a:pt x="12700" y="1270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127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55" name="Freeform: Shape 54">
                          <a:extLst>
                            <a:ext uri="{FF2B5EF4-FFF2-40B4-BE49-F238E27FC236}">
                              <a16:creationId xmlns:a16="http://schemas.microsoft.com/office/drawing/2014/main" id="{C4FCA64E-FDC3-439E-84FE-0BB6C429743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50383" y="3189380"/>
                          <a:ext cx="200053" cy="209931"/>
                        </a:xfrm>
                        <a:custGeom>
                          <a:avLst/>
                          <a:gdLst>
                            <a:gd name="connsiteX0" fmla="*/ 321568 w 2057400"/>
                            <a:gd name="connsiteY0" fmla="*/ 419100 h 2159000"/>
                            <a:gd name="connsiteX1" fmla="*/ 625376 w 2057400"/>
                            <a:gd name="connsiteY1" fmla="*/ 12700 h 2159000"/>
                            <a:gd name="connsiteX2" fmla="*/ 931168 w 2057400"/>
                            <a:gd name="connsiteY2" fmla="*/ 419100 h 2159000"/>
                            <a:gd name="connsiteX3" fmla="*/ 1135360 w 2057400"/>
                            <a:gd name="connsiteY3" fmla="*/ 145802 h 2159000"/>
                            <a:gd name="connsiteX4" fmla="*/ 2048768 w 2057400"/>
                            <a:gd name="connsiteY4" fmla="*/ 2146300 h 2159000"/>
                            <a:gd name="connsiteX5" fmla="*/ 727968 w 2057400"/>
                            <a:gd name="connsiteY5" fmla="*/ 2146300 h 2159000"/>
                            <a:gd name="connsiteX6" fmla="*/ 12700 w 2057400"/>
                            <a:gd name="connsiteY6" fmla="*/ 446534 h 2159000"/>
                            <a:gd name="connsiteX7" fmla="*/ 117376 w 2057400"/>
                            <a:gd name="connsiteY7" fmla="*/ 145802 h 21590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2057400" h="2159000">
                              <a:moveTo>
                                <a:pt x="321568" y="419100"/>
                              </a:moveTo>
                              <a:lnTo>
                                <a:pt x="625376" y="12700"/>
                              </a:lnTo>
                              <a:lnTo>
                                <a:pt x="931168" y="419100"/>
                              </a:lnTo>
                              <a:lnTo>
                                <a:pt x="1135360" y="145802"/>
                              </a:lnTo>
                              <a:lnTo>
                                <a:pt x="2048768" y="2146300"/>
                              </a:lnTo>
                              <a:lnTo>
                                <a:pt x="727968" y="2146300"/>
                              </a:lnTo>
                              <a:lnTo>
                                <a:pt x="12700" y="446534"/>
                              </a:lnTo>
                              <a:lnTo>
                                <a:pt x="117376" y="145802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127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56" name="Freeform: Shape 55">
                          <a:extLst>
                            <a:ext uri="{FF2B5EF4-FFF2-40B4-BE49-F238E27FC236}">
                              <a16:creationId xmlns:a16="http://schemas.microsoft.com/office/drawing/2014/main" id="{FEAA3852-6A98-45B4-A8FF-EA0893AEE7A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875371" y="3189380"/>
                          <a:ext cx="200053" cy="209931"/>
                        </a:xfrm>
                        <a:custGeom>
                          <a:avLst/>
                          <a:gdLst>
                            <a:gd name="connsiteX0" fmla="*/ 1739900 w 2057400"/>
                            <a:gd name="connsiteY0" fmla="*/ 419100 h 2159000"/>
                            <a:gd name="connsiteX1" fmla="*/ 1944092 w 2057400"/>
                            <a:gd name="connsiteY1" fmla="*/ 145802 h 2159000"/>
                            <a:gd name="connsiteX2" fmla="*/ 2048768 w 2057400"/>
                            <a:gd name="connsiteY2" fmla="*/ 446534 h 2159000"/>
                            <a:gd name="connsiteX3" fmla="*/ 1333500 w 2057400"/>
                            <a:gd name="connsiteY3" fmla="*/ 2146300 h 2159000"/>
                            <a:gd name="connsiteX4" fmla="*/ 12700 w 2057400"/>
                            <a:gd name="connsiteY4" fmla="*/ 2146300 h 2159000"/>
                            <a:gd name="connsiteX5" fmla="*/ 926108 w 2057400"/>
                            <a:gd name="connsiteY5" fmla="*/ 145802 h 2159000"/>
                            <a:gd name="connsiteX6" fmla="*/ 1130300 w 2057400"/>
                            <a:gd name="connsiteY6" fmla="*/ 419100 h 2159000"/>
                            <a:gd name="connsiteX7" fmla="*/ 1436092 w 2057400"/>
                            <a:gd name="connsiteY7" fmla="*/ 12700 h 21590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2057400" h="2159000">
                              <a:moveTo>
                                <a:pt x="1739900" y="419100"/>
                              </a:moveTo>
                              <a:lnTo>
                                <a:pt x="1944092" y="145802"/>
                              </a:lnTo>
                              <a:lnTo>
                                <a:pt x="2048768" y="446534"/>
                              </a:lnTo>
                              <a:lnTo>
                                <a:pt x="1333500" y="2146300"/>
                              </a:lnTo>
                              <a:lnTo>
                                <a:pt x="12700" y="2146300"/>
                              </a:lnTo>
                              <a:lnTo>
                                <a:pt x="926108" y="145802"/>
                              </a:lnTo>
                              <a:lnTo>
                                <a:pt x="1130300" y="419100"/>
                              </a:lnTo>
                              <a:lnTo>
                                <a:pt x="1436092" y="1270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127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57" name="Freeform: Shape 56">
                          <a:extLst>
                            <a:ext uri="{FF2B5EF4-FFF2-40B4-BE49-F238E27FC236}">
                              <a16:creationId xmlns:a16="http://schemas.microsoft.com/office/drawing/2014/main" id="{174D8FBD-0443-42DD-B41B-056D9D6DB93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06258" y="3021743"/>
                          <a:ext cx="113610" cy="169180"/>
                        </a:xfrm>
                        <a:custGeom>
                          <a:avLst/>
                          <a:gdLst>
                            <a:gd name="connsiteX0" fmla="*/ 584597 w 1168400"/>
                            <a:gd name="connsiteY0" fmla="*/ 9525 h 1739900"/>
                            <a:gd name="connsiteX1" fmla="*/ 1159669 w 1168400"/>
                            <a:gd name="connsiteY1" fmla="*/ 1376065 h 1739900"/>
                            <a:gd name="connsiteX2" fmla="*/ 889397 w 1168400"/>
                            <a:gd name="connsiteY2" fmla="*/ 1736725 h 1739900"/>
                            <a:gd name="connsiteX3" fmla="*/ 583605 w 1168400"/>
                            <a:gd name="connsiteY3" fmla="*/ 1330325 h 1739900"/>
                            <a:gd name="connsiteX4" fmla="*/ 279797 w 1168400"/>
                            <a:gd name="connsiteY4" fmla="*/ 1736725 h 1739900"/>
                            <a:gd name="connsiteX5" fmla="*/ 9525 w 1168400"/>
                            <a:gd name="connsiteY5" fmla="*/ 1376065 h 17399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168400" h="1739900">
                              <a:moveTo>
                                <a:pt x="584597" y="9525"/>
                              </a:moveTo>
                              <a:lnTo>
                                <a:pt x="1159669" y="1376065"/>
                              </a:lnTo>
                              <a:lnTo>
                                <a:pt x="889397" y="1736725"/>
                              </a:lnTo>
                              <a:lnTo>
                                <a:pt x="583605" y="1330325"/>
                              </a:lnTo>
                              <a:lnTo>
                                <a:pt x="279797" y="1736725"/>
                              </a:lnTo>
                              <a:lnTo>
                                <a:pt x="9525" y="1376065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>
                            <a:defRPr/>
                          </a:pPr>
                          <a:endParaRPr lang="en-IN" sz="1350">
                            <a:solidFill>
                              <a:prstClr val="black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sp>
                    <p:nvSpPr>
                      <p:cNvPr id="53" name="Freeform: Shape 52">
                        <a:extLst>
                          <a:ext uri="{FF2B5EF4-FFF2-40B4-BE49-F238E27FC236}">
                            <a16:creationId xmlns:a16="http://schemas.microsoft.com/office/drawing/2014/main" id="{C67B8744-FA09-4F92-8EF7-6EC64007E8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65495" y="2873248"/>
                        <a:ext cx="593984" cy="535942"/>
                      </a:xfrm>
                      <a:custGeom>
                        <a:avLst/>
                        <a:gdLst>
                          <a:gd name="connsiteX0" fmla="*/ 6099445 w 6108700"/>
                          <a:gd name="connsiteY0" fmla="*/ 5355233 h 5511800"/>
                          <a:gd name="connsiteX1" fmla="*/ 5189510 w 6108700"/>
                          <a:gd name="connsiteY1" fmla="*/ 3363367 h 5511800"/>
                          <a:gd name="connsiteX2" fmla="*/ 4680468 w 6108700"/>
                          <a:gd name="connsiteY2" fmla="*/ 1909465 h 5511800"/>
                          <a:gd name="connsiteX3" fmla="*/ 4584672 w 6108700"/>
                          <a:gd name="connsiteY3" fmla="*/ 1841699 h 5511800"/>
                          <a:gd name="connsiteX4" fmla="*/ 4488876 w 6108700"/>
                          <a:gd name="connsiteY4" fmla="*/ 1909465 h 5511800"/>
                          <a:gd name="connsiteX5" fmla="*/ 3962074 w 6108700"/>
                          <a:gd name="connsiteY5" fmla="*/ 3415606 h 5511800"/>
                          <a:gd name="connsiteX6" fmla="*/ 3162272 w 6108700"/>
                          <a:gd name="connsiteY6" fmla="*/ 1516360 h 5511800"/>
                          <a:gd name="connsiteX7" fmla="*/ 3162272 w 6108700"/>
                          <a:gd name="connsiteY7" fmla="*/ 927100 h 5511800"/>
                          <a:gd name="connsiteX8" fmla="*/ 4076672 w 6108700"/>
                          <a:gd name="connsiteY8" fmla="*/ 927100 h 5511800"/>
                          <a:gd name="connsiteX9" fmla="*/ 4166266 w 6108700"/>
                          <a:gd name="connsiteY9" fmla="*/ 873423 h 5511800"/>
                          <a:gd name="connsiteX10" fmla="*/ 4161206 w 6108700"/>
                          <a:gd name="connsiteY10" fmla="*/ 769094 h 5511800"/>
                          <a:gd name="connsiteX11" fmla="*/ 3995412 w 6108700"/>
                          <a:gd name="connsiteY11" fmla="*/ 520700 h 5511800"/>
                          <a:gd name="connsiteX12" fmla="*/ 4161008 w 6108700"/>
                          <a:gd name="connsiteY12" fmla="*/ 272306 h 5511800"/>
                          <a:gd name="connsiteX13" fmla="*/ 4166118 w 6108700"/>
                          <a:gd name="connsiteY13" fmla="*/ 168077 h 5511800"/>
                          <a:gd name="connsiteX14" fmla="*/ 4076672 w 6108700"/>
                          <a:gd name="connsiteY14" fmla="*/ 114300 h 5511800"/>
                          <a:gd name="connsiteX15" fmla="*/ 3162272 w 6108700"/>
                          <a:gd name="connsiteY15" fmla="*/ 114300 h 5511800"/>
                          <a:gd name="connsiteX16" fmla="*/ 3162272 w 6108700"/>
                          <a:gd name="connsiteY16" fmla="*/ 12700 h 5511800"/>
                          <a:gd name="connsiteX17" fmla="*/ 2959072 w 6108700"/>
                          <a:gd name="connsiteY17" fmla="*/ 12700 h 5511800"/>
                          <a:gd name="connsiteX18" fmla="*/ 2959072 w 6108700"/>
                          <a:gd name="connsiteY18" fmla="*/ 1516360 h 5511800"/>
                          <a:gd name="connsiteX19" fmla="*/ 2159270 w 6108700"/>
                          <a:gd name="connsiteY19" fmla="*/ 3416300 h 5511800"/>
                          <a:gd name="connsiteX20" fmla="*/ 1632468 w 6108700"/>
                          <a:gd name="connsiteY20" fmla="*/ 1909465 h 5511800"/>
                          <a:gd name="connsiteX21" fmla="*/ 1536672 w 6108700"/>
                          <a:gd name="connsiteY21" fmla="*/ 1841699 h 5511800"/>
                          <a:gd name="connsiteX22" fmla="*/ 1440876 w 6108700"/>
                          <a:gd name="connsiteY22" fmla="*/ 1909465 h 5511800"/>
                          <a:gd name="connsiteX23" fmla="*/ 935307 w 6108700"/>
                          <a:gd name="connsiteY23" fmla="*/ 3355330 h 5511800"/>
                          <a:gd name="connsiteX24" fmla="*/ 21899 w 6108700"/>
                          <a:gd name="connsiteY24" fmla="*/ 5355233 h 5511800"/>
                          <a:gd name="connsiteX25" fmla="*/ 28795 w 6108700"/>
                          <a:gd name="connsiteY25" fmla="*/ 5452368 h 5511800"/>
                          <a:gd name="connsiteX26" fmla="*/ 114272 w 6108700"/>
                          <a:gd name="connsiteY26" fmla="*/ 5499100 h 5511800"/>
                          <a:gd name="connsiteX27" fmla="*/ 6007072 w 6108700"/>
                          <a:gd name="connsiteY27" fmla="*/ 5499100 h 5511800"/>
                          <a:gd name="connsiteX28" fmla="*/ 6092549 w 6108700"/>
                          <a:gd name="connsiteY28" fmla="*/ 5452368 h 5511800"/>
                          <a:gd name="connsiteX29" fmla="*/ 6099445 w 6108700"/>
                          <a:gd name="connsiteY29" fmla="*/ 5355233 h 5511800"/>
                          <a:gd name="connsiteX30" fmla="*/ 4584672 w 6108700"/>
                          <a:gd name="connsiteY30" fmla="*/ 2250430 h 5511800"/>
                          <a:gd name="connsiteX31" fmla="*/ 4980208 w 6108700"/>
                          <a:gd name="connsiteY31" fmla="*/ 3379093 h 5511800"/>
                          <a:gd name="connsiteX32" fmla="*/ 4888778 w 6108700"/>
                          <a:gd name="connsiteY32" fmla="*/ 3501033 h 5511800"/>
                          <a:gd name="connsiteX33" fmla="*/ 4664841 w 6108700"/>
                          <a:gd name="connsiteY33" fmla="*/ 3202930 h 5511800"/>
                          <a:gd name="connsiteX34" fmla="*/ 4583531 w 6108700"/>
                          <a:gd name="connsiteY34" fmla="*/ 3162300 h 5511800"/>
                          <a:gd name="connsiteX35" fmla="*/ 4502271 w 6108700"/>
                          <a:gd name="connsiteY35" fmla="*/ 3202930 h 5511800"/>
                          <a:gd name="connsiteX36" fmla="*/ 4279872 w 6108700"/>
                          <a:gd name="connsiteY36" fmla="*/ 3500636 h 5511800"/>
                          <a:gd name="connsiteX37" fmla="*/ 4189732 w 6108700"/>
                          <a:gd name="connsiteY37" fmla="*/ 3379936 h 5511800"/>
                          <a:gd name="connsiteX38" fmla="*/ 3519707 w 6108700"/>
                          <a:gd name="connsiteY38" fmla="*/ 2888704 h 5511800"/>
                          <a:gd name="connsiteX39" fmla="*/ 3365472 w 6108700"/>
                          <a:gd name="connsiteY39" fmla="*/ 3094633 h 5511800"/>
                          <a:gd name="connsiteX40" fmla="*/ 3140841 w 6108700"/>
                          <a:gd name="connsiteY40" fmla="*/ 2796530 h 5511800"/>
                          <a:gd name="connsiteX41" fmla="*/ 3059531 w 6108700"/>
                          <a:gd name="connsiteY41" fmla="*/ 2755900 h 5511800"/>
                          <a:gd name="connsiteX42" fmla="*/ 2978271 w 6108700"/>
                          <a:gd name="connsiteY42" fmla="*/ 2796530 h 5511800"/>
                          <a:gd name="connsiteX43" fmla="*/ 2755872 w 6108700"/>
                          <a:gd name="connsiteY43" fmla="*/ 3094335 h 5511800"/>
                          <a:gd name="connsiteX44" fmla="*/ 2601736 w 6108700"/>
                          <a:gd name="connsiteY44" fmla="*/ 2888704 h 5511800"/>
                          <a:gd name="connsiteX45" fmla="*/ 3060672 w 6108700"/>
                          <a:gd name="connsiteY45" fmla="*/ 1798538 h 5511800"/>
                          <a:gd name="connsiteX46" fmla="*/ 3886866 w 6108700"/>
                          <a:gd name="connsiteY46" fmla="*/ 317500 h 5511800"/>
                          <a:gd name="connsiteX47" fmla="*/ 3788938 w 6108700"/>
                          <a:gd name="connsiteY47" fmla="*/ 464294 h 5511800"/>
                          <a:gd name="connsiteX48" fmla="*/ 3788938 w 6108700"/>
                          <a:gd name="connsiteY48" fmla="*/ 577106 h 5511800"/>
                          <a:gd name="connsiteX49" fmla="*/ 3886866 w 6108700"/>
                          <a:gd name="connsiteY49" fmla="*/ 723900 h 5511800"/>
                          <a:gd name="connsiteX50" fmla="*/ 3162272 w 6108700"/>
                          <a:gd name="connsiteY50" fmla="*/ 723900 h 5511800"/>
                          <a:gd name="connsiteX51" fmla="*/ 3162272 w 6108700"/>
                          <a:gd name="connsiteY51" fmla="*/ 317500 h 5511800"/>
                          <a:gd name="connsiteX52" fmla="*/ 1536672 w 6108700"/>
                          <a:gd name="connsiteY52" fmla="*/ 2250529 h 5511800"/>
                          <a:gd name="connsiteX53" fmla="*/ 1931612 w 6108700"/>
                          <a:gd name="connsiteY53" fmla="*/ 3379936 h 5511800"/>
                          <a:gd name="connsiteX54" fmla="*/ 1841472 w 6108700"/>
                          <a:gd name="connsiteY54" fmla="*/ 3500636 h 5511800"/>
                          <a:gd name="connsiteX55" fmla="*/ 1619073 w 6108700"/>
                          <a:gd name="connsiteY55" fmla="*/ 3202930 h 5511800"/>
                          <a:gd name="connsiteX56" fmla="*/ 1537813 w 6108700"/>
                          <a:gd name="connsiteY56" fmla="*/ 3162300 h 5511800"/>
                          <a:gd name="connsiteX57" fmla="*/ 1456503 w 6108700"/>
                          <a:gd name="connsiteY57" fmla="*/ 3202930 h 5511800"/>
                          <a:gd name="connsiteX58" fmla="*/ 1231872 w 6108700"/>
                          <a:gd name="connsiteY58" fmla="*/ 3500934 h 5511800"/>
                          <a:gd name="connsiteX59" fmla="*/ 1141136 w 6108700"/>
                          <a:gd name="connsiteY59" fmla="*/ 3378994 h 5511800"/>
                          <a:gd name="connsiteX60" fmla="*/ 1049012 w 6108700"/>
                          <a:gd name="connsiteY60" fmla="*/ 3594695 h 5511800"/>
                          <a:gd name="connsiteX61" fmla="*/ 1150612 w 6108700"/>
                          <a:gd name="connsiteY61" fmla="*/ 3731171 h 5511800"/>
                          <a:gd name="connsiteX62" fmla="*/ 1231872 w 6108700"/>
                          <a:gd name="connsiteY62" fmla="*/ 3771801 h 5511800"/>
                          <a:gd name="connsiteX63" fmla="*/ 1313132 w 6108700"/>
                          <a:gd name="connsiteY63" fmla="*/ 3731171 h 5511800"/>
                          <a:gd name="connsiteX64" fmla="*/ 1537466 w 6108700"/>
                          <a:gd name="connsiteY64" fmla="*/ 3433068 h 5511800"/>
                          <a:gd name="connsiteX65" fmla="*/ 1760212 w 6108700"/>
                          <a:gd name="connsiteY65" fmla="*/ 3731270 h 5511800"/>
                          <a:gd name="connsiteX66" fmla="*/ 1841472 w 6108700"/>
                          <a:gd name="connsiteY66" fmla="*/ 3769618 h 5511800"/>
                          <a:gd name="connsiteX67" fmla="*/ 1922732 w 6108700"/>
                          <a:gd name="connsiteY67" fmla="*/ 3731270 h 5511800"/>
                          <a:gd name="connsiteX68" fmla="*/ 2012376 w 6108700"/>
                          <a:gd name="connsiteY68" fmla="*/ 3611265 h 5511800"/>
                          <a:gd name="connsiteX69" fmla="*/ 2041646 w 6108700"/>
                          <a:gd name="connsiteY69" fmla="*/ 3695006 h 5511800"/>
                          <a:gd name="connsiteX70" fmla="*/ 1367603 w 6108700"/>
                          <a:gd name="connsiteY70" fmla="*/ 5295900 h 5511800"/>
                          <a:gd name="connsiteX71" fmla="*/ 272377 w 6108700"/>
                          <a:gd name="connsiteY71" fmla="*/ 5295900 h 5511800"/>
                          <a:gd name="connsiteX72" fmla="*/ 1588067 w 6108700"/>
                          <a:gd name="connsiteY72" fmla="*/ 5295900 h 5511800"/>
                          <a:gd name="connsiteX73" fmla="*/ 2510306 w 6108700"/>
                          <a:gd name="connsiteY73" fmla="*/ 3105597 h 5511800"/>
                          <a:gd name="connsiteX74" fmla="*/ 2674612 w 6108700"/>
                          <a:gd name="connsiteY74" fmla="*/ 3324870 h 5511800"/>
                          <a:gd name="connsiteX75" fmla="*/ 2755872 w 6108700"/>
                          <a:gd name="connsiteY75" fmla="*/ 3365500 h 5511800"/>
                          <a:gd name="connsiteX76" fmla="*/ 2837132 w 6108700"/>
                          <a:gd name="connsiteY76" fmla="*/ 3324870 h 5511800"/>
                          <a:gd name="connsiteX77" fmla="*/ 3059878 w 6108700"/>
                          <a:gd name="connsiteY77" fmla="*/ 3026966 h 5511800"/>
                          <a:gd name="connsiteX78" fmla="*/ 3284212 w 6108700"/>
                          <a:gd name="connsiteY78" fmla="*/ 3324870 h 5511800"/>
                          <a:gd name="connsiteX79" fmla="*/ 3365472 w 6108700"/>
                          <a:gd name="connsiteY79" fmla="*/ 3365500 h 5511800"/>
                          <a:gd name="connsiteX80" fmla="*/ 3446732 w 6108700"/>
                          <a:gd name="connsiteY80" fmla="*/ 3324870 h 5511800"/>
                          <a:gd name="connsiteX81" fmla="*/ 3611038 w 6108700"/>
                          <a:gd name="connsiteY81" fmla="*/ 3105597 h 5511800"/>
                          <a:gd name="connsiteX82" fmla="*/ 4533277 w 6108700"/>
                          <a:gd name="connsiteY82" fmla="*/ 5295900 h 5511800"/>
                          <a:gd name="connsiteX83" fmla="*/ 4753741 w 6108700"/>
                          <a:gd name="connsiteY83" fmla="*/ 5295900 h 5511800"/>
                          <a:gd name="connsiteX84" fmla="*/ 4079599 w 6108700"/>
                          <a:gd name="connsiteY84" fmla="*/ 3694906 h 5511800"/>
                          <a:gd name="connsiteX85" fmla="*/ 4108868 w 6108700"/>
                          <a:gd name="connsiteY85" fmla="*/ 3611166 h 5511800"/>
                          <a:gd name="connsiteX86" fmla="*/ 4198612 w 6108700"/>
                          <a:gd name="connsiteY86" fmla="*/ 3731270 h 5511800"/>
                          <a:gd name="connsiteX87" fmla="*/ 4279872 w 6108700"/>
                          <a:gd name="connsiteY87" fmla="*/ 3771900 h 5511800"/>
                          <a:gd name="connsiteX88" fmla="*/ 4361132 w 6108700"/>
                          <a:gd name="connsiteY88" fmla="*/ 3731270 h 5511800"/>
                          <a:gd name="connsiteX89" fmla="*/ 4583878 w 6108700"/>
                          <a:gd name="connsiteY89" fmla="*/ 3433366 h 5511800"/>
                          <a:gd name="connsiteX90" fmla="*/ 4808212 w 6108700"/>
                          <a:gd name="connsiteY90" fmla="*/ 3731270 h 5511800"/>
                          <a:gd name="connsiteX91" fmla="*/ 4889472 w 6108700"/>
                          <a:gd name="connsiteY91" fmla="*/ 3771900 h 5511800"/>
                          <a:gd name="connsiteX92" fmla="*/ 4970732 w 6108700"/>
                          <a:gd name="connsiteY92" fmla="*/ 3731270 h 5511800"/>
                          <a:gd name="connsiteX93" fmla="*/ 5072332 w 6108700"/>
                          <a:gd name="connsiteY93" fmla="*/ 3595241 h 5511800"/>
                          <a:gd name="connsiteX94" fmla="*/ 5848967 w 6108700"/>
                          <a:gd name="connsiteY94" fmla="*/ 5295900 h 55118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</a:cxnLst>
                        <a:rect l="l" t="t" r="r" b="b"/>
                        <a:pathLst>
                          <a:path w="6108700" h="5511800">
                            <a:moveTo>
                              <a:pt x="6099445" y="5355233"/>
                            </a:moveTo>
                            <a:lnTo>
                              <a:pt x="5189510" y="3363367"/>
                            </a:lnTo>
                            <a:lnTo>
                              <a:pt x="4680468" y="1909465"/>
                            </a:lnTo>
                            <a:cubicBezTo>
                              <a:pt x="4666131" y="1868835"/>
                              <a:pt x="4627733" y="1841699"/>
                              <a:pt x="4584672" y="1841699"/>
                            </a:cubicBezTo>
                            <a:cubicBezTo>
                              <a:pt x="4541611" y="1841699"/>
                              <a:pt x="4503213" y="1868835"/>
                              <a:pt x="4488876" y="1909465"/>
                            </a:cubicBezTo>
                            <a:lnTo>
                              <a:pt x="3962074" y="3415606"/>
                            </a:lnTo>
                            <a:lnTo>
                              <a:pt x="3162272" y="1516360"/>
                            </a:lnTo>
                            <a:lnTo>
                              <a:pt x="3162272" y="927100"/>
                            </a:lnTo>
                            <a:lnTo>
                              <a:pt x="4076672" y="927100"/>
                            </a:lnTo>
                            <a:cubicBezTo>
                              <a:pt x="4114127" y="927100"/>
                              <a:pt x="4148606" y="906463"/>
                              <a:pt x="4166266" y="873423"/>
                            </a:cubicBezTo>
                            <a:cubicBezTo>
                              <a:pt x="4183927" y="840383"/>
                              <a:pt x="4181993" y="800298"/>
                              <a:pt x="4161206" y="769094"/>
                            </a:cubicBezTo>
                            <a:lnTo>
                              <a:pt x="3995412" y="520700"/>
                            </a:lnTo>
                            <a:lnTo>
                              <a:pt x="4161008" y="272306"/>
                            </a:lnTo>
                            <a:cubicBezTo>
                              <a:pt x="4181794" y="241151"/>
                              <a:pt x="4183729" y="201067"/>
                              <a:pt x="4166118" y="168077"/>
                            </a:cubicBezTo>
                            <a:cubicBezTo>
                              <a:pt x="4148506" y="135037"/>
                              <a:pt x="4114127" y="114350"/>
                              <a:pt x="4076672" y="114300"/>
                            </a:cubicBezTo>
                            <a:lnTo>
                              <a:pt x="3162272" y="114300"/>
                            </a:lnTo>
                            <a:lnTo>
                              <a:pt x="3162272" y="12700"/>
                            </a:lnTo>
                            <a:lnTo>
                              <a:pt x="2959072" y="12700"/>
                            </a:lnTo>
                            <a:lnTo>
                              <a:pt x="2959072" y="1516360"/>
                            </a:lnTo>
                            <a:lnTo>
                              <a:pt x="2159270" y="3416300"/>
                            </a:lnTo>
                            <a:lnTo>
                              <a:pt x="1632468" y="1909465"/>
                            </a:lnTo>
                            <a:cubicBezTo>
                              <a:pt x="1618130" y="1868835"/>
                              <a:pt x="1579733" y="1841699"/>
                              <a:pt x="1536672" y="1841699"/>
                            </a:cubicBezTo>
                            <a:cubicBezTo>
                              <a:pt x="1493611" y="1841699"/>
                              <a:pt x="1455213" y="1868835"/>
                              <a:pt x="1440876" y="1909465"/>
                            </a:cubicBezTo>
                            <a:lnTo>
                              <a:pt x="935307" y="3355330"/>
                            </a:lnTo>
                            <a:lnTo>
                              <a:pt x="21899" y="5355233"/>
                            </a:lnTo>
                            <a:cubicBezTo>
                              <a:pt x="7512" y="5386685"/>
                              <a:pt x="10142" y="5423297"/>
                              <a:pt x="28795" y="5452368"/>
                            </a:cubicBezTo>
                            <a:cubicBezTo>
                              <a:pt x="47498" y="5481489"/>
                              <a:pt x="79694" y="5499100"/>
                              <a:pt x="114272" y="5499100"/>
                            </a:cubicBezTo>
                            <a:lnTo>
                              <a:pt x="6007072" y="5499100"/>
                            </a:lnTo>
                            <a:cubicBezTo>
                              <a:pt x="6041650" y="5499100"/>
                              <a:pt x="6073846" y="5481489"/>
                              <a:pt x="6092549" y="5452368"/>
                            </a:cubicBezTo>
                            <a:cubicBezTo>
                              <a:pt x="6111202" y="5423297"/>
                              <a:pt x="6113831" y="5386685"/>
                              <a:pt x="6099445" y="5355233"/>
                            </a:cubicBezTo>
                            <a:close/>
                            <a:moveTo>
                              <a:pt x="4584672" y="2250430"/>
                            </a:moveTo>
                            <a:lnTo>
                              <a:pt x="4980208" y="3379093"/>
                            </a:lnTo>
                            <a:lnTo>
                              <a:pt x="4888778" y="3501033"/>
                            </a:lnTo>
                            <a:lnTo>
                              <a:pt x="4664841" y="3202930"/>
                            </a:lnTo>
                            <a:cubicBezTo>
                              <a:pt x="4645642" y="3177381"/>
                              <a:pt x="4615529" y="3162300"/>
                              <a:pt x="4583531" y="3162300"/>
                            </a:cubicBezTo>
                            <a:cubicBezTo>
                              <a:pt x="4551583" y="3162300"/>
                              <a:pt x="4521470" y="3177381"/>
                              <a:pt x="4502271" y="3202930"/>
                            </a:cubicBezTo>
                            <a:lnTo>
                              <a:pt x="4279872" y="3500636"/>
                            </a:lnTo>
                            <a:lnTo>
                              <a:pt x="4189732" y="3379936"/>
                            </a:lnTo>
                            <a:close/>
                            <a:moveTo>
                              <a:pt x="3519707" y="2888704"/>
                            </a:moveTo>
                            <a:lnTo>
                              <a:pt x="3365472" y="3094633"/>
                            </a:lnTo>
                            <a:lnTo>
                              <a:pt x="3140841" y="2796530"/>
                            </a:lnTo>
                            <a:cubicBezTo>
                              <a:pt x="3121642" y="2770981"/>
                              <a:pt x="3091529" y="2755900"/>
                              <a:pt x="3059531" y="2755900"/>
                            </a:cubicBezTo>
                            <a:cubicBezTo>
                              <a:pt x="3027582" y="2755900"/>
                              <a:pt x="2997470" y="2770981"/>
                              <a:pt x="2978271" y="2796530"/>
                            </a:cubicBezTo>
                            <a:lnTo>
                              <a:pt x="2755872" y="3094335"/>
                            </a:lnTo>
                            <a:lnTo>
                              <a:pt x="2601736" y="2888704"/>
                            </a:lnTo>
                            <a:lnTo>
                              <a:pt x="3060672" y="1798538"/>
                            </a:lnTo>
                            <a:close/>
                            <a:moveTo>
                              <a:pt x="3886866" y="317500"/>
                            </a:moveTo>
                            <a:lnTo>
                              <a:pt x="3788938" y="464294"/>
                            </a:lnTo>
                            <a:cubicBezTo>
                              <a:pt x="3766167" y="498475"/>
                              <a:pt x="3766167" y="542925"/>
                              <a:pt x="3788938" y="577106"/>
                            </a:cubicBezTo>
                            <a:lnTo>
                              <a:pt x="3886866" y="723900"/>
                            </a:lnTo>
                            <a:lnTo>
                              <a:pt x="3162272" y="723900"/>
                            </a:lnTo>
                            <a:lnTo>
                              <a:pt x="3162272" y="317500"/>
                            </a:lnTo>
                            <a:close/>
                            <a:moveTo>
                              <a:pt x="1536672" y="2250529"/>
                            </a:moveTo>
                            <a:lnTo>
                              <a:pt x="1931612" y="3379936"/>
                            </a:lnTo>
                            <a:lnTo>
                              <a:pt x="1841472" y="3500636"/>
                            </a:lnTo>
                            <a:lnTo>
                              <a:pt x="1619073" y="3202930"/>
                            </a:lnTo>
                            <a:cubicBezTo>
                              <a:pt x="1599874" y="3177381"/>
                              <a:pt x="1569761" y="3162300"/>
                              <a:pt x="1537813" y="3162300"/>
                            </a:cubicBezTo>
                            <a:cubicBezTo>
                              <a:pt x="1505815" y="3162300"/>
                              <a:pt x="1475702" y="3177381"/>
                              <a:pt x="1456503" y="3202930"/>
                            </a:cubicBezTo>
                            <a:lnTo>
                              <a:pt x="1231872" y="3500934"/>
                            </a:lnTo>
                            <a:lnTo>
                              <a:pt x="1141136" y="3378994"/>
                            </a:lnTo>
                            <a:close/>
                            <a:moveTo>
                              <a:pt x="1049012" y="3594695"/>
                            </a:moveTo>
                            <a:lnTo>
                              <a:pt x="1150612" y="3731171"/>
                            </a:lnTo>
                            <a:cubicBezTo>
                              <a:pt x="1168967" y="3757712"/>
                              <a:pt x="1199626" y="3773041"/>
                              <a:pt x="1231872" y="3771801"/>
                            </a:cubicBezTo>
                            <a:cubicBezTo>
                              <a:pt x="1263870" y="3771801"/>
                              <a:pt x="1293983" y="3756720"/>
                              <a:pt x="1313132" y="3731171"/>
                            </a:cubicBezTo>
                            <a:lnTo>
                              <a:pt x="1537466" y="3433068"/>
                            </a:lnTo>
                            <a:lnTo>
                              <a:pt x="1760212" y="3731270"/>
                            </a:lnTo>
                            <a:cubicBezTo>
                              <a:pt x="1780204" y="3755579"/>
                              <a:pt x="1810020" y="3769618"/>
                              <a:pt x="1841472" y="3769618"/>
                            </a:cubicBezTo>
                            <a:cubicBezTo>
                              <a:pt x="1872924" y="3769618"/>
                              <a:pt x="1902739" y="3755579"/>
                              <a:pt x="1922732" y="3731270"/>
                            </a:cubicBezTo>
                            <a:lnTo>
                              <a:pt x="2012376" y="3611265"/>
                            </a:lnTo>
                            <a:lnTo>
                              <a:pt x="2041646" y="3695006"/>
                            </a:lnTo>
                            <a:lnTo>
                              <a:pt x="1367603" y="5295900"/>
                            </a:lnTo>
                            <a:lnTo>
                              <a:pt x="272377" y="5295900"/>
                            </a:lnTo>
                            <a:close/>
                            <a:moveTo>
                              <a:pt x="1588067" y="5295900"/>
                            </a:moveTo>
                            <a:lnTo>
                              <a:pt x="2510306" y="3105597"/>
                            </a:lnTo>
                            <a:lnTo>
                              <a:pt x="2674612" y="3324870"/>
                            </a:lnTo>
                            <a:cubicBezTo>
                              <a:pt x="2693761" y="3350419"/>
                              <a:pt x="2723874" y="3365500"/>
                              <a:pt x="2755872" y="3365500"/>
                            </a:cubicBezTo>
                            <a:cubicBezTo>
                              <a:pt x="2787870" y="3365500"/>
                              <a:pt x="2817983" y="3350419"/>
                              <a:pt x="2837132" y="3324870"/>
                            </a:cubicBezTo>
                            <a:lnTo>
                              <a:pt x="3059878" y="3026966"/>
                            </a:lnTo>
                            <a:lnTo>
                              <a:pt x="3284212" y="3324870"/>
                            </a:lnTo>
                            <a:cubicBezTo>
                              <a:pt x="3303361" y="3350419"/>
                              <a:pt x="3333474" y="3365500"/>
                              <a:pt x="3365472" y="3365500"/>
                            </a:cubicBezTo>
                            <a:cubicBezTo>
                              <a:pt x="3397470" y="3365500"/>
                              <a:pt x="3427583" y="3350419"/>
                              <a:pt x="3446732" y="3324870"/>
                            </a:cubicBezTo>
                            <a:lnTo>
                              <a:pt x="3611038" y="3105597"/>
                            </a:lnTo>
                            <a:lnTo>
                              <a:pt x="4533277" y="5295900"/>
                            </a:lnTo>
                            <a:close/>
                            <a:moveTo>
                              <a:pt x="4753741" y="5295900"/>
                            </a:moveTo>
                            <a:lnTo>
                              <a:pt x="4079599" y="3694906"/>
                            </a:lnTo>
                            <a:lnTo>
                              <a:pt x="4108868" y="3611166"/>
                            </a:lnTo>
                            <a:lnTo>
                              <a:pt x="4198612" y="3731270"/>
                            </a:lnTo>
                            <a:cubicBezTo>
                              <a:pt x="4217761" y="3756819"/>
                              <a:pt x="4247874" y="3771900"/>
                              <a:pt x="4279872" y="3771900"/>
                            </a:cubicBezTo>
                            <a:cubicBezTo>
                              <a:pt x="4311870" y="3771900"/>
                              <a:pt x="4341983" y="3756819"/>
                              <a:pt x="4361132" y="3731270"/>
                            </a:cubicBezTo>
                            <a:lnTo>
                              <a:pt x="4583878" y="3433366"/>
                            </a:lnTo>
                            <a:lnTo>
                              <a:pt x="4808212" y="3731270"/>
                            </a:lnTo>
                            <a:cubicBezTo>
                              <a:pt x="4827361" y="3756819"/>
                              <a:pt x="4857474" y="3771900"/>
                              <a:pt x="4889472" y="3771900"/>
                            </a:cubicBezTo>
                            <a:cubicBezTo>
                              <a:pt x="4921470" y="3771900"/>
                              <a:pt x="4951583" y="3756819"/>
                              <a:pt x="4970732" y="3731270"/>
                            </a:cubicBezTo>
                            <a:lnTo>
                              <a:pt x="5072332" y="3595241"/>
                            </a:lnTo>
                            <a:lnTo>
                              <a:pt x="5848967" y="5295900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1270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pPr defTabSz="685800">
                          <a:defRPr/>
                        </a:pPr>
                        <a:endParaRPr lang="en-IN" sz="1350" dirty="0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BE733AF4-4209-4836-B2B1-DBA6C2BD3E03}"/>
                    </a:ext>
                  </a:extLst>
                </p:cNvPr>
                <p:cNvGrpSpPr/>
                <p:nvPr/>
              </p:nvGrpSpPr>
              <p:grpSpPr>
                <a:xfrm>
                  <a:off x="7259392" y="3188842"/>
                  <a:ext cx="1374508" cy="1895670"/>
                  <a:chOff x="7462592" y="3188842"/>
                  <a:chExt cx="1374508" cy="1895670"/>
                </a:xfrm>
              </p:grpSpPr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4482BD2D-EC1A-4FC2-99B3-F0B817E6E720}"/>
                      </a:ext>
                    </a:extLst>
                  </p:cNvPr>
                  <p:cNvGrpSpPr/>
                  <p:nvPr/>
                </p:nvGrpSpPr>
                <p:grpSpPr>
                  <a:xfrm>
                    <a:off x="7462592" y="3621457"/>
                    <a:ext cx="1374508" cy="1463055"/>
                    <a:chOff x="9950122" y="4319430"/>
                    <a:chExt cx="1832678" cy="1950740"/>
                  </a:xfrm>
                </p:grpSpPr>
                <p:grpSp>
                  <p:nvGrpSpPr>
                    <p:cNvPr id="43" name="Group 42">
                      <a:extLst>
                        <a:ext uri="{FF2B5EF4-FFF2-40B4-BE49-F238E27FC236}">
                          <a16:creationId xmlns:a16="http://schemas.microsoft.com/office/drawing/2014/main" id="{FDBF3515-306F-4FAB-9639-F8BCB52B074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950122" y="4319430"/>
                      <a:ext cx="1832678" cy="338554"/>
                      <a:chOff x="9950122" y="4319430"/>
                      <a:chExt cx="1832678" cy="338554"/>
                    </a:xfrm>
                  </p:grpSpPr>
                  <p:sp>
                    <p:nvSpPr>
                      <p:cNvPr id="46" name="Rectangle 45">
                        <a:extLst>
                          <a:ext uri="{FF2B5EF4-FFF2-40B4-BE49-F238E27FC236}">
                            <a16:creationId xmlns:a16="http://schemas.microsoft.com/office/drawing/2014/main" id="{45E76980-1930-448A-8357-026F48E6B67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950122" y="4335561"/>
                        <a:ext cx="1832678" cy="275515"/>
                      </a:xfrm>
                      <a:prstGeom prst="rect">
                        <a:avLst/>
                      </a:pr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685800"/>
                        <a:endParaRPr lang="en-US" sz="1350">
                          <a:solidFill>
                            <a:prstClr val="white"/>
                          </a:solidFill>
                          <a:latin typeface="Arial" panose="020B0604020202020204"/>
                        </a:endParaRPr>
                      </a:p>
                    </p:txBody>
                  </p:sp>
                  <p:sp>
                    <p:nvSpPr>
                      <p:cNvPr id="47" name="TextBox 46">
                        <a:extLst>
                          <a:ext uri="{FF2B5EF4-FFF2-40B4-BE49-F238E27FC236}">
                            <a16:creationId xmlns:a16="http://schemas.microsoft.com/office/drawing/2014/main" id="{D15DAF8B-4353-4CB9-A693-394C643BC17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0109373" y="4319430"/>
                        <a:ext cx="1514178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 defTabSz="685800"/>
                        <a:r>
                          <a:rPr lang="en-US" sz="1000" b="1" dirty="0">
                            <a:solidFill>
                              <a:schemeClr val="bg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entury Gothic" panose="020B0502020202020204" pitchFamily="34" charset="0"/>
                            <a:cs typeface="Arial" panose="020B0604020202020204" pitchFamily="34" charset="0"/>
                          </a:rPr>
                          <a:t>OUR VALUES</a:t>
                        </a:r>
                      </a:p>
                    </p:txBody>
                  </p:sp>
                </p:grpSp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id="{354ECEAA-F41D-4327-89DD-4C49E0E0F6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50122" y="4626669"/>
                      <a:ext cx="1832678" cy="164350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/>
                      </a:solidFill>
                    </a:ln>
                    <a:effectLst>
                      <a:outerShdw blurRad="50800" dist="38100" dir="5400000" algn="t" rotWithShape="0">
                        <a:prstClr val="black">
                          <a:alpha val="15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685800"/>
                      <a:endParaRPr lang="en-US" sz="1350">
                        <a:solidFill>
                          <a:prstClr val="white"/>
                        </a:solidFill>
                        <a:latin typeface="Arial" panose="020B0604020202020204"/>
                      </a:endParaRPr>
                    </a:p>
                  </p:txBody>
                </p:sp>
                <p:sp>
                  <p:nvSpPr>
                    <p:cNvPr id="45" name="TextBox 44">
                      <a:extLst>
                        <a:ext uri="{FF2B5EF4-FFF2-40B4-BE49-F238E27FC236}">
                          <a16:creationId xmlns:a16="http://schemas.microsoft.com/office/drawing/2014/main" id="{C971C984-2FC8-4568-A955-AEED6E23893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974420" y="4806641"/>
                      <a:ext cx="1734667" cy="7915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marL="182880" indent="-182880" defTabSz="685800">
                        <a:buClr>
                          <a:srgbClr val="000000">
                            <a:lumMod val="75000"/>
                            <a:lumOff val="25000"/>
                          </a:srgbClr>
                        </a:buClr>
                        <a:buFont typeface="Calibri Light" panose="020F0302020204030204" pitchFamily="34" charset="0"/>
                        <a:buChar char="›"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 vision</a:t>
                      </a:r>
                    </a:p>
                    <a:p>
                      <a:pPr marL="182880" indent="-182880" defTabSz="685800">
                        <a:buClr>
                          <a:srgbClr val="000000">
                            <a:lumMod val="75000"/>
                            <a:lumOff val="25000"/>
                          </a:srgbClr>
                        </a:buClr>
                        <a:buFont typeface="Calibri Light" panose="020F0302020204030204" pitchFamily="34" charset="0"/>
                        <a:buChar char="›"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 </a:t>
                      </a:r>
                    </a:p>
                    <a:p>
                      <a:pPr marL="182880" indent="-182880" defTabSz="685800">
                        <a:buClr>
                          <a:srgbClr val="000000">
                            <a:lumMod val="75000"/>
                            <a:lumOff val="25000"/>
                          </a:srgbClr>
                        </a:buClr>
                        <a:buFont typeface="Calibri Light" panose="020F0302020204030204" pitchFamily="34" charset="0"/>
                        <a:buChar char="›"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satisfaction </a:t>
                      </a:r>
                      <a:endParaRPr lang="en-IN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6735B336-3CA0-4C03-99E2-4FE0DA20F4C6}"/>
                      </a:ext>
                    </a:extLst>
                  </p:cNvPr>
                  <p:cNvGrpSpPr/>
                  <p:nvPr/>
                </p:nvGrpSpPr>
                <p:grpSpPr>
                  <a:xfrm>
                    <a:off x="7890954" y="3188842"/>
                    <a:ext cx="517784" cy="392220"/>
                    <a:chOff x="7863418" y="3080810"/>
                    <a:chExt cx="620690" cy="470170"/>
                  </a:xfrm>
                </p:grpSpPr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2B792707-F920-4EC2-8A25-4A6545CC0E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863418" y="3080810"/>
                      <a:ext cx="620690" cy="470170"/>
                      <a:chOff x="573303" y="3697824"/>
                      <a:chExt cx="1069760" cy="810338"/>
                    </a:xfrm>
                  </p:grpSpPr>
                  <p:sp>
                    <p:nvSpPr>
                      <p:cNvPr id="41" name="Freeform: Shape 40">
                        <a:extLst>
                          <a:ext uri="{FF2B5EF4-FFF2-40B4-BE49-F238E27FC236}">
                            <a16:creationId xmlns:a16="http://schemas.microsoft.com/office/drawing/2014/main" id="{1F84ABAF-D30C-4EE6-A075-04DB2D5320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78598" y="3697824"/>
                        <a:ext cx="1064465" cy="810338"/>
                      </a:xfrm>
                      <a:custGeom>
                        <a:avLst/>
                        <a:gdLst>
                          <a:gd name="connsiteX0" fmla="*/ 242089 w 484178"/>
                          <a:gd name="connsiteY0" fmla="*/ 0 h 368588"/>
                          <a:gd name="connsiteX1" fmla="*/ 484178 w 484178"/>
                          <a:gd name="connsiteY1" fmla="*/ 242084 h 368588"/>
                          <a:gd name="connsiteX2" fmla="*/ 465153 w 484178"/>
                          <a:gd name="connsiteY2" fmla="*/ 336314 h 368588"/>
                          <a:gd name="connsiteX3" fmla="*/ 447635 w 484178"/>
                          <a:gd name="connsiteY3" fmla="*/ 368588 h 368588"/>
                          <a:gd name="connsiteX4" fmla="*/ 36543 w 484178"/>
                          <a:gd name="connsiteY4" fmla="*/ 368588 h 368588"/>
                          <a:gd name="connsiteX5" fmla="*/ 19025 w 484178"/>
                          <a:gd name="connsiteY5" fmla="*/ 336314 h 368588"/>
                          <a:gd name="connsiteX6" fmla="*/ 0 w 484178"/>
                          <a:gd name="connsiteY6" fmla="*/ 242084 h 368588"/>
                          <a:gd name="connsiteX7" fmla="*/ 242089 w 484178"/>
                          <a:gd name="connsiteY7" fmla="*/ 0 h 3685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484178" h="368588">
                            <a:moveTo>
                              <a:pt x="242089" y="0"/>
                            </a:moveTo>
                            <a:cubicBezTo>
                              <a:pt x="375791" y="0"/>
                              <a:pt x="484178" y="108385"/>
                              <a:pt x="484178" y="242084"/>
                            </a:cubicBezTo>
                            <a:cubicBezTo>
                              <a:pt x="484178" y="275509"/>
                              <a:pt x="477404" y="307351"/>
                              <a:pt x="465153" y="336314"/>
                            </a:cubicBezTo>
                            <a:lnTo>
                              <a:pt x="447635" y="368588"/>
                            </a:lnTo>
                            <a:lnTo>
                              <a:pt x="36543" y="368588"/>
                            </a:lnTo>
                            <a:lnTo>
                              <a:pt x="19025" y="336314"/>
                            </a:lnTo>
                            <a:cubicBezTo>
                              <a:pt x="6774" y="307351"/>
                              <a:pt x="0" y="275509"/>
                              <a:pt x="0" y="242084"/>
                            </a:cubicBezTo>
                            <a:cubicBezTo>
                              <a:pt x="0" y="108385"/>
                              <a:pt x="108387" y="0"/>
                              <a:pt x="24208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50800" dist="38100" dir="5400000" algn="t" rotWithShape="0">
                          <a:srgbClr val="000000">
                            <a:alpha val="40000"/>
                          </a:srgbClr>
                        </a:outerShdw>
                      </a:effectLst>
                    </p:spPr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>
                          <a:defRPr/>
                        </a:pPr>
                        <a:endParaRPr lang="en-US" kern="0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cxnSp>
                    <p:nvCxnSpPr>
                      <p:cNvPr id="42" name="Straight Connector 41">
                        <a:extLst>
                          <a:ext uri="{FF2B5EF4-FFF2-40B4-BE49-F238E27FC236}">
                            <a16:creationId xmlns:a16="http://schemas.microsoft.com/office/drawing/2014/main" id="{78CBE483-8895-487C-B0F7-FDEF5778B5C6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73303" y="4502360"/>
                        <a:ext cx="1047520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chemeClr val="accent2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</p:grpSp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0EE7B0CC-3177-4031-816A-B72A72ACD34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031243" y="3230768"/>
                      <a:ext cx="285040" cy="281098"/>
                      <a:chOff x="7974588" y="2887053"/>
                      <a:chExt cx="525022" cy="517764"/>
                    </a:xfrm>
                  </p:grpSpPr>
                  <p:grpSp>
                    <p:nvGrpSpPr>
                      <p:cNvPr id="32" name="Group 31">
                        <a:extLst>
                          <a:ext uri="{FF2B5EF4-FFF2-40B4-BE49-F238E27FC236}">
                            <a16:creationId xmlns:a16="http://schemas.microsoft.com/office/drawing/2014/main" id="{8C65D971-973E-402E-9D29-88F1338BDED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974588" y="2920456"/>
                        <a:ext cx="517765" cy="484361"/>
                        <a:chOff x="7974588" y="2920456"/>
                        <a:chExt cx="517765" cy="484361"/>
                      </a:xfrm>
                    </p:grpSpPr>
                    <p:sp>
                      <p:nvSpPr>
                        <p:cNvPr id="37" name="Freeform: Shape 36">
                          <a:extLst>
                            <a:ext uri="{FF2B5EF4-FFF2-40B4-BE49-F238E27FC236}">
                              <a16:creationId xmlns:a16="http://schemas.microsoft.com/office/drawing/2014/main" id="{1080E439-F804-4BC0-9312-8B966F43BB3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974588" y="2920456"/>
                          <a:ext cx="517765" cy="484361"/>
                        </a:xfrm>
                        <a:custGeom>
                          <a:avLst/>
                          <a:gdLst>
                            <a:gd name="connsiteX0" fmla="*/ 4419600 w 4724400"/>
                            <a:gd name="connsiteY0" fmla="*/ 4267200 h 4419600"/>
                            <a:gd name="connsiteX1" fmla="*/ 4419600 w 4724400"/>
                            <a:gd name="connsiteY1" fmla="*/ 3429000 h 4419600"/>
                            <a:gd name="connsiteX2" fmla="*/ 4267200 w 4724400"/>
                            <a:gd name="connsiteY2" fmla="*/ 3429000 h 4419600"/>
                            <a:gd name="connsiteX3" fmla="*/ 4267200 w 4724400"/>
                            <a:gd name="connsiteY3" fmla="*/ 4267200 h 4419600"/>
                            <a:gd name="connsiteX4" fmla="*/ 3505200 w 4724400"/>
                            <a:gd name="connsiteY4" fmla="*/ 4267200 h 4419600"/>
                            <a:gd name="connsiteX5" fmla="*/ 3505200 w 4724400"/>
                            <a:gd name="connsiteY5" fmla="*/ 3962400 h 4419600"/>
                            <a:gd name="connsiteX6" fmla="*/ 3352800 w 4724400"/>
                            <a:gd name="connsiteY6" fmla="*/ 3962400 h 4419600"/>
                            <a:gd name="connsiteX7" fmla="*/ 3352800 w 4724400"/>
                            <a:gd name="connsiteY7" fmla="*/ 4267200 h 4419600"/>
                            <a:gd name="connsiteX8" fmla="*/ 2590800 w 4724400"/>
                            <a:gd name="connsiteY8" fmla="*/ 4267200 h 4419600"/>
                            <a:gd name="connsiteX9" fmla="*/ 2590800 w 4724400"/>
                            <a:gd name="connsiteY9" fmla="*/ 3276600 h 4419600"/>
                            <a:gd name="connsiteX10" fmla="*/ 2909697 w 4724400"/>
                            <a:gd name="connsiteY10" fmla="*/ 3276600 h 4419600"/>
                            <a:gd name="connsiteX11" fmla="*/ 3701872 w 4724400"/>
                            <a:gd name="connsiteY11" fmla="*/ 2917089 h 4419600"/>
                            <a:gd name="connsiteX12" fmla="*/ 3962400 w 4724400"/>
                            <a:gd name="connsiteY12" fmla="*/ 2223897 h 4419600"/>
                            <a:gd name="connsiteX13" fmla="*/ 3962400 w 4724400"/>
                            <a:gd name="connsiteY13" fmla="*/ 1406652 h 4419600"/>
                            <a:gd name="connsiteX14" fmla="*/ 4267200 w 4724400"/>
                            <a:gd name="connsiteY14" fmla="*/ 838200 h 4419600"/>
                            <a:gd name="connsiteX15" fmla="*/ 3581400 w 4724400"/>
                            <a:gd name="connsiteY15" fmla="*/ 152400 h 4419600"/>
                            <a:gd name="connsiteX16" fmla="*/ 2895600 w 4724400"/>
                            <a:gd name="connsiteY16" fmla="*/ 838200 h 4419600"/>
                            <a:gd name="connsiteX17" fmla="*/ 3064307 w 4724400"/>
                            <a:gd name="connsiteY17" fmla="*/ 1288085 h 4419600"/>
                            <a:gd name="connsiteX18" fmla="*/ 3048000 w 4724400"/>
                            <a:gd name="connsiteY18" fmla="*/ 1371600 h 4419600"/>
                            <a:gd name="connsiteX19" fmla="*/ 3048000 w 4724400"/>
                            <a:gd name="connsiteY19" fmla="*/ 1550137 h 4419600"/>
                            <a:gd name="connsiteX20" fmla="*/ 3159557 w 4724400"/>
                            <a:gd name="connsiteY20" fmla="*/ 1819504 h 4419600"/>
                            <a:gd name="connsiteX21" fmla="*/ 3200400 w 4724400"/>
                            <a:gd name="connsiteY21" fmla="*/ 1860347 h 4419600"/>
                            <a:gd name="connsiteX22" fmla="*/ 3200400 w 4724400"/>
                            <a:gd name="connsiteY22" fmla="*/ 2191817 h 4419600"/>
                            <a:gd name="connsiteX23" fmla="*/ 3022016 w 4724400"/>
                            <a:gd name="connsiteY23" fmla="*/ 2480539 h 4419600"/>
                            <a:gd name="connsiteX24" fmla="*/ 2877617 w 4724400"/>
                            <a:gd name="connsiteY24" fmla="*/ 2514600 h 4419600"/>
                            <a:gd name="connsiteX25" fmla="*/ 1967484 w 4724400"/>
                            <a:gd name="connsiteY25" fmla="*/ 2514600 h 4419600"/>
                            <a:gd name="connsiteX26" fmla="*/ 1917268 w 4724400"/>
                            <a:gd name="connsiteY26" fmla="*/ 2263750 h 4419600"/>
                            <a:gd name="connsiteX27" fmla="*/ 2303983 w 4724400"/>
                            <a:gd name="connsiteY27" fmla="*/ 1828800 h 4419600"/>
                            <a:gd name="connsiteX28" fmla="*/ 2362200 w 4724400"/>
                            <a:gd name="connsiteY28" fmla="*/ 1828800 h 4419600"/>
                            <a:gd name="connsiteX29" fmla="*/ 2667000 w 4724400"/>
                            <a:gd name="connsiteY29" fmla="*/ 1524000 h 4419600"/>
                            <a:gd name="connsiteX30" fmla="*/ 2362200 w 4724400"/>
                            <a:gd name="connsiteY30" fmla="*/ 1219200 h 4419600"/>
                            <a:gd name="connsiteX31" fmla="*/ 2362200 w 4724400"/>
                            <a:gd name="connsiteY31" fmla="*/ 950824 h 4419600"/>
                            <a:gd name="connsiteX32" fmla="*/ 2667000 w 4724400"/>
                            <a:gd name="connsiteY32" fmla="*/ 381000 h 4419600"/>
                            <a:gd name="connsiteX33" fmla="*/ 2667000 w 4724400"/>
                            <a:gd name="connsiteY33" fmla="*/ 228600 h 4419600"/>
                            <a:gd name="connsiteX34" fmla="*/ 2438400 w 4724400"/>
                            <a:gd name="connsiteY34" fmla="*/ 0 h 4419600"/>
                            <a:gd name="connsiteX35" fmla="*/ 1339215 w 4724400"/>
                            <a:gd name="connsiteY35" fmla="*/ 0 h 4419600"/>
                            <a:gd name="connsiteX36" fmla="*/ 381000 w 4724400"/>
                            <a:gd name="connsiteY36" fmla="*/ 958215 h 4419600"/>
                            <a:gd name="connsiteX37" fmla="*/ 409575 w 4724400"/>
                            <a:gd name="connsiteY37" fmla="*/ 1190625 h 4419600"/>
                            <a:gd name="connsiteX38" fmla="*/ 446303 w 4724400"/>
                            <a:gd name="connsiteY38" fmla="*/ 1337691 h 4419600"/>
                            <a:gd name="connsiteX39" fmla="*/ 381000 w 4724400"/>
                            <a:gd name="connsiteY39" fmla="*/ 1524000 h 4419600"/>
                            <a:gd name="connsiteX40" fmla="*/ 685800 w 4724400"/>
                            <a:gd name="connsiteY40" fmla="*/ 1828800 h 4419600"/>
                            <a:gd name="connsiteX41" fmla="*/ 744017 w 4724400"/>
                            <a:gd name="connsiteY41" fmla="*/ 1828800 h 4419600"/>
                            <a:gd name="connsiteX42" fmla="*/ 1130732 w 4724400"/>
                            <a:gd name="connsiteY42" fmla="*/ 2263750 h 4419600"/>
                            <a:gd name="connsiteX43" fmla="*/ 1078230 w 4724400"/>
                            <a:gd name="connsiteY43" fmla="*/ 2526030 h 4419600"/>
                            <a:gd name="connsiteX44" fmla="*/ 609752 w 4724400"/>
                            <a:gd name="connsiteY44" fmla="*/ 2619756 h 4419600"/>
                            <a:gd name="connsiteX45" fmla="*/ 166192 w 4724400"/>
                            <a:gd name="connsiteY45" fmla="*/ 2889657 h 4419600"/>
                            <a:gd name="connsiteX46" fmla="*/ 0 w 4724400"/>
                            <a:gd name="connsiteY46" fmla="*/ 3363620 h 4419600"/>
                            <a:gd name="connsiteX47" fmla="*/ 0 w 4724400"/>
                            <a:gd name="connsiteY47" fmla="*/ 4419600 h 4419600"/>
                            <a:gd name="connsiteX48" fmla="*/ 4724400 w 4724400"/>
                            <a:gd name="connsiteY48" fmla="*/ 4419600 h 4419600"/>
                            <a:gd name="connsiteX49" fmla="*/ 4724400 w 4724400"/>
                            <a:gd name="connsiteY49" fmla="*/ 4267200 h 4419600"/>
                            <a:gd name="connsiteX50" fmla="*/ 3308147 w 4724400"/>
                            <a:gd name="connsiteY50" fmla="*/ 1752600 h 4419600"/>
                            <a:gd name="connsiteX51" fmla="*/ 3267304 w 4724400"/>
                            <a:gd name="connsiteY51" fmla="*/ 1711757 h 4419600"/>
                            <a:gd name="connsiteX52" fmla="*/ 3200400 w 4724400"/>
                            <a:gd name="connsiteY52" fmla="*/ 1550137 h 4419600"/>
                            <a:gd name="connsiteX53" fmla="*/ 3200400 w 4724400"/>
                            <a:gd name="connsiteY53" fmla="*/ 1371600 h 4419600"/>
                            <a:gd name="connsiteX54" fmla="*/ 3276600 w 4724400"/>
                            <a:gd name="connsiteY54" fmla="*/ 1295400 h 4419600"/>
                            <a:gd name="connsiteX55" fmla="*/ 3429000 w 4724400"/>
                            <a:gd name="connsiteY55" fmla="*/ 1295400 h 4419600"/>
                            <a:gd name="connsiteX56" fmla="*/ 3505200 w 4724400"/>
                            <a:gd name="connsiteY56" fmla="*/ 1371600 h 4419600"/>
                            <a:gd name="connsiteX57" fmla="*/ 3429000 w 4724400"/>
                            <a:gd name="connsiteY57" fmla="*/ 1447800 h 4419600"/>
                            <a:gd name="connsiteX58" fmla="*/ 3352800 w 4724400"/>
                            <a:gd name="connsiteY58" fmla="*/ 1447800 h 4419600"/>
                            <a:gd name="connsiteX59" fmla="*/ 3352800 w 4724400"/>
                            <a:gd name="connsiteY59" fmla="*/ 1600200 h 4419600"/>
                            <a:gd name="connsiteX60" fmla="*/ 3429000 w 4724400"/>
                            <a:gd name="connsiteY60" fmla="*/ 1600200 h 4419600"/>
                            <a:gd name="connsiteX61" fmla="*/ 3522498 w 4724400"/>
                            <a:gd name="connsiteY61" fmla="*/ 1579702 h 4419600"/>
                            <a:gd name="connsiteX62" fmla="*/ 3531260 w 4724400"/>
                            <a:gd name="connsiteY62" fmla="*/ 1584122 h 4419600"/>
                            <a:gd name="connsiteX63" fmla="*/ 3599383 w 4724400"/>
                            <a:gd name="connsiteY63" fmla="*/ 1600200 h 4419600"/>
                            <a:gd name="connsiteX64" fmla="*/ 3733800 w 4724400"/>
                            <a:gd name="connsiteY64" fmla="*/ 1600200 h 4419600"/>
                            <a:gd name="connsiteX65" fmla="*/ 3810000 w 4724400"/>
                            <a:gd name="connsiteY65" fmla="*/ 1586179 h 4419600"/>
                            <a:gd name="connsiteX66" fmla="*/ 3810000 w 4724400"/>
                            <a:gd name="connsiteY66" fmla="*/ 1752600 h 4419600"/>
                            <a:gd name="connsiteX67" fmla="*/ 3352800 w 4724400"/>
                            <a:gd name="connsiteY67" fmla="*/ 838200 h 4419600"/>
                            <a:gd name="connsiteX68" fmla="*/ 3581400 w 4724400"/>
                            <a:gd name="connsiteY68" fmla="*/ 609600 h 4419600"/>
                            <a:gd name="connsiteX69" fmla="*/ 3810000 w 4724400"/>
                            <a:gd name="connsiteY69" fmla="*/ 838200 h 4419600"/>
                            <a:gd name="connsiteX70" fmla="*/ 3748659 w 4724400"/>
                            <a:gd name="connsiteY70" fmla="*/ 992124 h 4419600"/>
                            <a:gd name="connsiteX71" fmla="*/ 3733800 w 4724400"/>
                            <a:gd name="connsiteY71" fmla="*/ 990600 h 4419600"/>
                            <a:gd name="connsiteX72" fmla="*/ 3505200 w 4724400"/>
                            <a:gd name="connsiteY72" fmla="*/ 990600 h 4419600"/>
                            <a:gd name="connsiteX73" fmla="*/ 3427400 w 4724400"/>
                            <a:gd name="connsiteY73" fmla="*/ 1005154 h 4419600"/>
                            <a:gd name="connsiteX74" fmla="*/ 3352800 w 4724400"/>
                            <a:gd name="connsiteY74" fmla="*/ 838200 h 4419600"/>
                            <a:gd name="connsiteX75" fmla="*/ 3477844 w 4724400"/>
                            <a:gd name="connsiteY75" fmla="*/ 1148563 h 4419600"/>
                            <a:gd name="connsiteX76" fmla="*/ 3505200 w 4724400"/>
                            <a:gd name="connsiteY76" fmla="*/ 1143000 h 4419600"/>
                            <a:gd name="connsiteX77" fmla="*/ 3733800 w 4724400"/>
                            <a:gd name="connsiteY77" fmla="*/ 1143000 h 4419600"/>
                            <a:gd name="connsiteX78" fmla="*/ 3810000 w 4724400"/>
                            <a:gd name="connsiteY78" fmla="*/ 1219200 h 4419600"/>
                            <a:gd name="connsiteX79" fmla="*/ 3810000 w 4724400"/>
                            <a:gd name="connsiteY79" fmla="*/ 1371600 h 4419600"/>
                            <a:gd name="connsiteX80" fmla="*/ 3733800 w 4724400"/>
                            <a:gd name="connsiteY80" fmla="*/ 1447800 h 4419600"/>
                            <a:gd name="connsiteX81" fmla="*/ 3643579 w 4724400"/>
                            <a:gd name="connsiteY81" fmla="*/ 1447800 h 4419600"/>
                            <a:gd name="connsiteX82" fmla="*/ 3657600 w 4724400"/>
                            <a:gd name="connsiteY82" fmla="*/ 1371600 h 4419600"/>
                            <a:gd name="connsiteX83" fmla="*/ 3477844 w 4724400"/>
                            <a:gd name="connsiteY83" fmla="*/ 1148563 h 4419600"/>
                            <a:gd name="connsiteX84" fmla="*/ 3581400 w 4724400"/>
                            <a:gd name="connsiteY84" fmla="*/ 304800 h 4419600"/>
                            <a:gd name="connsiteX85" fmla="*/ 4114800 w 4724400"/>
                            <a:gd name="connsiteY85" fmla="*/ 838200 h 4419600"/>
                            <a:gd name="connsiteX86" fmla="*/ 3961638 w 4724400"/>
                            <a:gd name="connsiteY86" fmla="*/ 1211732 h 4419600"/>
                            <a:gd name="connsiteX87" fmla="*/ 3893363 w 4724400"/>
                            <a:gd name="connsiteY87" fmla="*/ 1055980 h 4419600"/>
                            <a:gd name="connsiteX88" fmla="*/ 3962400 w 4724400"/>
                            <a:gd name="connsiteY88" fmla="*/ 838200 h 4419600"/>
                            <a:gd name="connsiteX89" fmla="*/ 3581400 w 4724400"/>
                            <a:gd name="connsiteY89" fmla="*/ 457200 h 4419600"/>
                            <a:gd name="connsiteX90" fmla="*/ 3200400 w 4724400"/>
                            <a:gd name="connsiteY90" fmla="*/ 838200 h 4419600"/>
                            <a:gd name="connsiteX91" fmla="*/ 3308909 w 4724400"/>
                            <a:gd name="connsiteY91" fmla="*/ 1103986 h 4419600"/>
                            <a:gd name="connsiteX92" fmla="*/ 3290621 w 4724400"/>
                            <a:gd name="connsiteY92" fmla="*/ 1143000 h 4419600"/>
                            <a:gd name="connsiteX93" fmla="*/ 3276600 w 4724400"/>
                            <a:gd name="connsiteY93" fmla="*/ 1143000 h 4419600"/>
                            <a:gd name="connsiteX94" fmla="*/ 3166339 w 4724400"/>
                            <a:gd name="connsiteY94" fmla="*/ 1172642 h 4419600"/>
                            <a:gd name="connsiteX95" fmla="*/ 3048000 w 4724400"/>
                            <a:gd name="connsiteY95" fmla="*/ 838200 h 4419600"/>
                            <a:gd name="connsiteX96" fmla="*/ 3581400 w 4724400"/>
                            <a:gd name="connsiteY96" fmla="*/ 304800 h 4419600"/>
                            <a:gd name="connsiteX97" fmla="*/ 3090139 w 4724400"/>
                            <a:gd name="connsiteY97" fmla="*/ 2616860 h 4419600"/>
                            <a:gd name="connsiteX98" fmla="*/ 3352800 w 4724400"/>
                            <a:gd name="connsiteY98" fmla="*/ 2191817 h 4419600"/>
                            <a:gd name="connsiteX99" fmla="*/ 3352800 w 4724400"/>
                            <a:gd name="connsiteY99" fmla="*/ 1905000 h 4419600"/>
                            <a:gd name="connsiteX100" fmla="*/ 3810000 w 4724400"/>
                            <a:gd name="connsiteY100" fmla="*/ 1905000 h 4419600"/>
                            <a:gd name="connsiteX101" fmla="*/ 3810000 w 4724400"/>
                            <a:gd name="connsiteY101" fmla="*/ 2223897 h 4419600"/>
                            <a:gd name="connsiteX102" fmla="*/ 3587267 w 4724400"/>
                            <a:gd name="connsiteY102" fmla="*/ 2816809 h 4419600"/>
                            <a:gd name="connsiteX103" fmla="*/ 2909697 w 4724400"/>
                            <a:gd name="connsiteY103" fmla="*/ 3124200 h 4419600"/>
                            <a:gd name="connsiteX104" fmla="*/ 2438400 w 4724400"/>
                            <a:gd name="connsiteY104" fmla="*/ 3124200 h 4419600"/>
                            <a:gd name="connsiteX105" fmla="*/ 2438400 w 4724400"/>
                            <a:gd name="connsiteY105" fmla="*/ 4267200 h 4419600"/>
                            <a:gd name="connsiteX106" fmla="*/ 1707947 w 4724400"/>
                            <a:gd name="connsiteY106" fmla="*/ 4267200 h 4419600"/>
                            <a:gd name="connsiteX107" fmla="*/ 1910867 w 4724400"/>
                            <a:gd name="connsiteY107" fmla="*/ 4064280 h 4419600"/>
                            <a:gd name="connsiteX108" fmla="*/ 1754886 w 4724400"/>
                            <a:gd name="connsiteY108" fmla="*/ 3205963 h 4419600"/>
                            <a:gd name="connsiteX109" fmla="*/ 1782318 w 4724400"/>
                            <a:gd name="connsiteY109" fmla="*/ 3123591 h 4419600"/>
                            <a:gd name="connsiteX110" fmla="*/ 1935632 w 4724400"/>
                            <a:gd name="connsiteY110" fmla="*/ 3246196 h 4419600"/>
                            <a:gd name="connsiteX111" fmla="*/ 2183816 w 4724400"/>
                            <a:gd name="connsiteY111" fmla="*/ 2667000 h 4419600"/>
                            <a:gd name="connsiteX112" fmla="*/ 2877617 w 4724400"/>
                            <a:gd name="connsiteY112" fmla="*/ 2667000 h 4419600"/>
                            <a:gd name="connsiteX113" fmla="*/ 3090139 w 4724400"/>
                            <a:gd name="connsiteY113" fmla="*/ 2616860 h 4419600"/>
                            <a:gd name="connsiteX114" fmla="*/ 1621460 w 4724400"/>
                            <a:gd name="connsiteY114" fmla="*/ 3124200 h 4419600"/>
                            <a:gd name="connsiteX115" fmla="*/ 1426464 w 4724400"/>
                            <a:gd name="connsiteY115" fmla="*/ 3124200 h 4419600"/>
                            <a:gd name="connsiteX116" fmla="*/ 1392479 w 4724400"/>
                            <a:gd name="connsiteY116" fmla="*/ 3022168 h 4419600"/>
                            <a:gd name="connsiteX117" fmla="*/ 1524000 w 4724400"/>
                            <a:gd name="connsiteY117" fmla="*/ 2917012 h 4419600"/>
                            <a:gd name="connsiteX118" fmla="*/ 1655445 w 4724400"/>
                            <a:gd name="connsiteY118" fmla="*/ 3022168 h 4419600"/>
                            <a:gd name="connsiteX119" fmla="*/ 1435227 w 4724400"/>
                            <a:gd name="connsiteY119" fmla="*/ 3276600 h 4419600"/>
                            <a:gd name="connsiteX120" fmla="*/ 1612849 w 4724400"/>
                            <a:gd name="connsiteY120" fmla="*/ 3276600 h 4419600"/>
                            <a:gd name="connsiteX121" fmla="*/ 1746733 w 4724400"/>
                            <a:gd name="connsiteY121" fmla="*/ 4012921 h 4419600"/>
                            <a:gd name="connsiteX122" fmla="*/ 1524000 w 4724400"/>
                            <a:gd name="connsiteY122" fmla="*/ 4235653 h 4419600"/>
                            <a:gd name="connsiteX123" fmla="*/ 1301344 w 4724400"/>
                            <a:gd name="connsiteY123" fmla="*/ 4012921 h 4419600"/>
                            <a:gd name="connsiteX124" fmla="*/ 2018081 w 4724400"/>
                            <a:gd name="connsiteY124" fmla="*/ 2667000 h 4419600"/>
                            <a:gd name="connsiteX125" fmla="*/ 1874444 w 4724400"/>
                            <a:gd name="connsiteY125" fmla="*/ 3002128 h 4419600"/>
                            <a:gd name="connsiteX126" fmla="*/ 1657198 w 4724400"/>
                            <a:gd name="connsiteY126" fmla="*/ 2828316 h 4419600"/>
                            <a:gd name="connsiteX127" fmla="*/ 1926107 w 4724400"/>
                            <a:gd name="connsiteY127" fmla="*/ 2667000 h 4419600"/>
                            <a:gd name="connsiteX128" fmla="*/ 2514600 w 4724400"/>
                            <a:gd name="connsiteY128" fmla="*/ 1524000 h 4419600"/>
                            <a:gd name="connsiteX129" fmla="*/ 2362200 w 4724400"/>
                            <a:gd name="connsiteY129" fmla="*/ 1676400 h 4419600"/>
                            <a:gd name="connsiteX130" fmla="*/ 2347646 w 4724400"/>
                            <a:gd name="connsiteY130" fmla="*/ 1676400 h 4419600"/>
                            <a:gd name="connsiteX131" fmla="*/ 2362200 w 4724400"/>
                            <a:gd name="connsiteY131" fmla="*/ 1524000 h 4419600"/>
                            <a:gd name="connsiteX132" fmla="*/ 2362200 w 4724400"/>
                            <a:gd name="connsiteY132" fmla="*/ 1371600 h 4419600"/>
                            <a:gd name="connsiteX133" fmla="*/ 2514600 w 4724400"/>
                            <a:gd name="connsiteY133" fmla="*/ 1524000 h 4419600"/>
                            <a:gd name="connsiteX134" fmla="*/ 685800 w 4724400"/>
                            <a:gd name="connsiteY134" fmla="*/ 1676400 h 4419600"/>
                            <a:gd name="connsiteX135" fmla="*/ 533400 w 4724400"/>
                            <a:gd name="connsiteY135" fmla="*/ 1524000 h 4419600"/>
                            <a:gd name="connsiteX136" fmla="*/ 685800 w 4724400"/>
                            <a:gd name="connsiteY136" fmla="*/ 1371600 h 4419600"/>
                            <a:gd name="connsiteX137" fmla="*/ 685800 w 4724400"/>
                            <a:gd name="connsiteY137" fmla="*/ 1524000 h 4419600"/>
                            <a:gd name="connsiteX138" fmla="*/ 700354 w 4724400"/>
                            <a:gd name="connsiteY138" fmla="*/ 1676400 h 4419600"/>
                            <a:gd name="connsiteX139" fmla="*/ 685800 w 4724400"/>
                            <a:gd name="connsiteY139" fmla="*/ 1206322 h 4419600"/>
                            <a:gd name="connsiteX140" fmla="*/ 685800 w 4724400"/>
                            <a:gd name="connsiteY140" fmla="*/ 1219200 h 4419600"/>
                            <a:gd name="connsiteX141" fmla="*/ 578968 w 4724400"/>
                            <a:gd name="connsiteY141" fmla="*/ 1239545 h 4419600"/>
                            <a:gd name="connsiteX142" fmla="*/ 557479 w 4724400"/>
                            <a:gd name="connsiteY142" fmla="*/ 1153668 h 4419600"/>
                            <a:gd name="connsiteX143" fmla="*/ 533400 w 4724400"/>
                            <a:gd name="connsiteY143" fmla="*/ 958215 h 4419600"/>
                            <a:gd name="connsiteX144" fmla="*/ 1339215 w 4724400"/>
                            <a:gd name="connsiteY144" fmla="*/ 152400 h 4419600"/>
                            <a:gd name="connsiteX145" fmla="*/ 2438400 w 4724400"/>
                            <a:gd name="connsiteY145" fmla="*/ 152400 h 4419600"/>
                            <a:gd name="connsiteX146" fmla="*/ 2514600 w 4724400"/>
                            <a:gd name="connsiteY146" fmla="*/ 228600 h 4419600"/>
                            <a:gd name="connsiteX147" fmla="*/ 2514600 w 4724400"/>
                            <a:gd name="connsiteY147" fmla="*/ 381000 h 4419600"/>
                            <a:gd name="connsiteX148" fmla="*/ 1981200 w 4724400"/>
                            <a:gd name="connsiteY148" fmla="*/ 914400 h 4419600"/>
                            <a:gd name="connsiteX149" fmla="*/ 1332509 w 4724400"/>
                            <a:gd name="connsiteY149" fmla="*/ 914400 h 4419600"/>
                            <a:gd name="connsiteX150" fmla="*/ 1143000 w 4724400"/>
                            <a:gd name="connsiteY150" fmla="*/ 724891 h 4419600"/>
                            <a:gd name="connsiteX151" fmla="*/ 1272540 w 4724400"/>
                            <a:gd name="connsiteY151" fmla="*/ 545135 h 4419600"/>
                            <a:gd name="connsiteX152" fmla="*/ 1319479 w 4724400"/>
                            <a:gd name="connsiteY152" fmla="*/ 529514 h 4419600"/>
                            <a:gd name="connsiteX153" fmla="*/ 1271321 w 4724400"/>
                            <a:gd name="connsiteY153" fmla="*/ 384962 h 4419600"/>
                            <a:gd name="connsiteX154" fmla="*/ 1224382 w 4724400"/>
                            <a:gd name="connsiteY154" fmla="*/ 400583 h 4419600"/>
                            <a:gd name="connsiteX155" fmla="*/ 990600 w 4724400"/>
                            <a:gd name="connsiteY155" fmla="*/ 724891 h 4419600"/>
                            <a:gd name="connsiteX156" fmla="*/ 994410 w 4724400"/>
                            <a:gd name="connsiteY156" fmla="*/ 762305 h 4419600"/>
                            <a:gd name="connsiteX157" fmla="*/ 907771 w 4724400"/>
                            <a:gd name="connsiteY157" fmla="*/ 814273 h 4419600"/>
                            <a:gd name="connsiteX158" fmla="*/ 685800 w 4724400"/>
                            <a:gd name="connsiteY158" fmla="*/ 1206322 h 4419600"/>
                            <a:gd name="connsiteX159" fmla="*/ 838200 w 4724400"/>
                            <a:gd name="connsiteY159" fmla="*/ 1524000 h 4419600"/>
                            <a:gd name="connsiteX160" fmla="*/ 838200 w 4724400"/>
                            <a:gd name="connsiteY160" fmla="*/ 1206322 h 4419600"/>
                            <a:gd name="connsiteX161" fmla="*/ 986180 w 4724400"/>
                            <a:gd name="connsiteY161" fmla="*/ 944956 h 4419600"/>
                            <a:gd name="connsiteX162" fmla="*/ 1045464 w 4724400"/>
                            <a:gd name="connsiteY162" fmla="*/ 909371 h 4419600"/>
                            <a:gd name="connsiteX163" fmla="*/ 1332509 w 4724400"/>
                            <a:gd name="connsiteY163" fmla="*/ 1066800 h 4419600"/>
                            <a:gd name="connsiteX164" fmla="*/ 1981200 w 4724400"/>
                            <a:gd name="connsiteY164" fmla="*/ 1066800 h 4419600"/>
                            <a:gd name="connsiteX165" fmla="*/ 2209800 w 4724400"/>
                            <a:gd name="connsiteY165" fmla="*/ 1026795 h 4419600"/>
                            <a:gd name="connsiteX166" fmla="*/ 2209800 w 4724400"/>
                            <a:gd name="connsiteY166" fmla="*/ 1524000 h 4419600"/>
                            <a:gd name="connsiteX167" fmla="*/ 1524000 w 4724400"/>
                            <a:gd name="connsiteY167" fmla="*/ 2209800 h 4419600"/>
                            <a:gd name="connsiteX168" fmla="*/ 838200 w 4724400"/>
                            <a:gd name="connsiteY168" fmla="*/ 1524000 h 4419600"/>
                            <a:gd name="connsiteX169" fmla="*/ 1524000 w 4724400"/>
                            <a:gd name="connsiteY169" fmla="*/ 2362200 h 4419600"/>
                            <a:gd name="connsiteX170" fmla="*/ 1773936 w 4724400"/>
                            <a:gd name="connsiteY170" fmla="*/ 2324100 h 4419600"/>
                            <a:gd name="connsiteX171" fmla="*/ 1819732 w 4724400"/>
                            <a:gd name="connsiteY171" fmla="*/ 2553081 h 4419600"/>
                            <a:gd name="connsiteX172" fmla="*/ 1524000 w 4724400"/>
                            <a:gd name="connsiteY172" fmla="*/ 2730551 h 4419600"/>
                            <a:gd name="connsiteX173" fmla="*/ 1228268 w 4724400"/>
                            <a:gd name="connsiteY173" fmla="*/ 2553081 h 4419600"/>
                            <a:gd name="connsiteX174" fmla="*/ 1274064 w 4724400"/>
                            <a:gd name="connsiteY174" fmla="*/ 2324100 h 4419600"/>
                            <a:gd name="connsiteX175" fmla="*/ 1524000 w 4724400"/>
                            <a:gd name="connsiteY175" fmla="*/ 2362200 h 4419600"/>
                            <a:gd name="connsiteX176" fmla="*/ 1129055 w 4724400"/>
                            <a:gd name="connsiteY176" fmla="*/ 2671267 h 4419600"/>
                            <a:gd name="connsiteX177" fmla="*/ 1390879 w 4724400"/>
                            <a:gd name="connsiteY177" fmla="*/ 2828316 h 4419600"/>
                            <a:gd name="connsiteX178" fmla="*/ 1173632 w 4724400"/>
                            <a:gd name="connsiteY178" fmla="*/ 3002128 h 4419600"/>
                            <a:gd name="connsiteX179" fmla="*/ 1039520 w 4724400"/>
                            <a:gd name="connsiteY179" fmla="*/ 2689174 h 4419600"/>
                            <a:gd name="connsiteX180" fmla="*/ 152400 w 4724400"/>
                            <a:gd name="connsiteY180" fmla="*/ 3363620 h 4419600"/>
                            <a:gd name="connsiteX181" fmla="*/ 285217 w 4724400"/>
                            <a:gd name="connsiteY181" fmla="*/ 2984907 h 4419600"/>
                            <a:gd name="connsiteX182" fmla="*/ 639699 w 4724400"/>
                            <a:gd name="connsiteY182" fmla="*/ 2769184 h 4419600"/>
                            <a:gd name="connsiteX183" fmla="*/ 886739 w 4724400"/>
                            <a:gd name="connsiteY183" fmla="*/ 2719731 h 4419600"/>
                            <a:gd name="connsiteX184" fmla="*/ 1112368 w 4724400"/>
                            <a:gd name="connsiteY184" fmla="*/ 3246196 h 4419600"/>
                            <a:gd name="connsiteX185" fmla="*/ 1265682 w 4724400"/>
                            <a:gd name="connsiteY185" fmla="*/ 3123591 h 4419600"/>
                            <a:gd name="connsiteX186" fmla="*/ 1293114 w 4724400"/>
                            <a:gd name="connsiteY186" fmla="*/ 3205963 h 4419600"/>
                            <a:gd name="connsiteX187" fmla="*/ 1137056 w 4724400"/>
                            <a:gd name="connsiteY187" fmla="*/ 4064280 h 4419600"/>
                            <a:gd name="connsiteX188" fmla="*/ 1340053 w 4724400"/>
                            <a:gd name="connsiteY188" fmla="*/ 4267200 h 4419600"/>
                            <a:gd name="connsiteX189" fmla="*/ 685800 w 4724400"/>
                            <a:gd name="connsiteY189" fmla="*/ 4267200 h 4419600"/>
                            <a:gd name="connsiteX190" fmla="*/ 685800 w 4724400"/>
                            <a:gd name="connsiteY190" fmla="*/ 3581400 h 4419600"/>
                            <a:gd name="connsiteX191" fmla="*/ 533400 w 4724400"/>
                            <a:gd name="connsiteY191" fmla="*/ 3581400 h 4419600"/>
                            <a:gd name="connsiteX192" fmla="*/ 533400 w 4724400"/>
                            <a:gd name="connsiteY192" fmla="*/ 4267200 h 4419600"/>
                            <a:gd name="connsiteX193" fmla="*/ 152400 w 4724400"/>
                            <a:gd name="connsiteY193" fmla="*/ 4267200 h 44196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  <a:cxn ang="0">
                              <a:pos x="connsiteX100" y="connsiteY100"/>
                            </a:cxn>
                            <a:cxn ang="0">
                              <a:pos x="connsiteX101" y="connsiteY101"/>
                            </a:cxn>
                            <a:cxn ang="0">
                              <a:pos x="connsiteX102" y="connsiteY102"/>
                            </a:cxn>
                            <a:cxn ang="0">
                              <a:pos x="connsiteX103" y="connsiteY103"/>
                            </a:cxn>
                            <a:cxn ang="0">
                              <a:pos x="connsiteX104" y="connsiteY104"/>
                            </a:cxn>
                            <a:cxn ang="0">
                              <a:pos x="connsiteX105" y="connsiteY105"/>
                            </a:cxn>
                            <a:cxn ang="0">
                              <a:pos x="connsiteX106" y="connsiteY106"/>
                            </a:cxn>
                            <a:cxn ang="0">
                              <a:pos x="connsiteX107" y="connsiteY107"/>
                            </a:cxn>
                            <a:cxn ang="0">
                              <a:pos x="connsiteX108" y="connsiteY108"/>
                            </a:cxn>
                            <a:cxn ang="0">
                              <a:pos x="connsiteX109" y="connsiteY109"/>
                            </a:cxn>
                            <a:cxn ang="0">
                              <a:pos x="connsiteX110" y="connsiteY110"/>
                            </a:cxn>
                            <a:cxn ang="0">
                              <a:pos x="connsiteX111" y="connsiteY111"/>
                            </a:cxn>
                            <a:cxn ang="0">
                              <a:pos x="connsiteX112" y="connsiteY112"/>
                            </a:cxn>
                            <a:cxn ang="0">
                              <a:pos x="connsiteX113" y="connsiteY113"/>
                            </a:cxn>
                            <a:cxn ang="0">
                              <a:pos x="connsiteX114" y="connsiteY114"/>
                            </a:cxn>
                            <a:cxn ang="0">
                              <a:pos x="connsiteX115" y="connsiteY115"/>
                            </a:cxn>
                            <a:cxn ang="0">
                              <a:pos x="connsiteX116" y="connsiteY116"/>
                            </a:cxn>
                            <a:cxn ang="0">
                              <a:pos x="connsiteX117" y="connsiteY117"/>
                            </a:cxn>
                            <a:cxn ang="0">
                              <a:pos x="connsiteX118" y="connsiteY118"/>
                            </a:cxn>
                            <a:cxn ang="0">
                              <a:pos x="connsiteX119" y="connsiteY119"/>
                            </a:cxn>
                            <a:cxn ang="0">
                              <a:pos x="connsiteX120" y="connsiteY120"/>
                            </a:cxn>
                            <a:cxn ang="0">
                              <a:pos x="connsiteX121" y="connsiteY121"/>
                            </a:cxn>
                            <a:cxn ang="0">
                              <a:pos x="connsiteX122" y="connsiteY122"/>
                            </a:cxn>
                            <a:cxn ang="0">
                              <a:pos x="connsiteX123" y="connsiteY123"/>
                            </a:cxn>
                            <a:cxn ang="0">
                              <a:pos x="connsiteX124" y="connsiteY124"/>
                            </a:cxn>
                            <a:cxn ang="0">
                              <a:pos x="connsiteX125" y="connsiteY125"/>
                            </a:cxn>
                            <a:cxn ang="0">
                              <a:pos x="connsiteX126" y="connsiteY126"/>
                            </a:cxn>
                            <a:cxn ang="0">
                              <a:pos x="connsiteX127" y="connsiteY127"/>
                            </a:cxn>
                            <a:cxn ang="0">
                              <a:pos x="connsiteX128" y="connsiteY128"/>
                            </a:cxn>
                            <a:cxn ang="0">
                              <a:pos x="connsiteX129" y="connsiteY129"/>
                            </a:cxn>
                            <a:cxn ang="0">
                              <a:pos x="connsiteX130" y="connsiteY130"/>
                            </a:cxn>
                            <a:cxn ang="0">
                              <a:pos x="connsiteX131" y="connsiteY131"/>
                            </a:cxn>
                            <a:cxn ang="0">
                              <a:pos x="connsiteX132" y="connsiteY132"/>
                            </a:cxn>
                            <a:cxn ang="0">
                              <a:pos x="connsiteX133" y="connsiteY133"/>
                            </a:cxn>
                            <a:cxn ang="0">
                              <a:pos x="connsiteX134" y="connsiteY134"/>
                            </a:cxn>
                            <a:cxn ang="0">
                              <a:pos x="connsiteX135" y="connsiteY135"/>
                            </a:cxn>
                            <a:cxn ang="0">
                              <a:pos x="connsiteX136" y="connsiteY136"/>
                            </a:cxn>
                            <a:cxn ang="0">
                              <a:pos x="connsiteX137" y="connsiteY137"/>
                            </a:cxn>
                            <a:cxn ang="0">
                              <a:pos x="connsiteX138" y="connsiteY138"/>
                            </a:cxn>
                            <a:cxn ang="0">
                              <a:pos x="connsiteX139" y="connsiteY139"/>
                            </a:cxn>
                            <a:cxn ang="0">
                              <a:pos x="connsiteX140" y="connsiteY140"/>
                            </a:cxn>
                            <a:cxn ang="0">
                              <a:pos x="connsiteX141" y="connsiteY141"/>
                            </a:cxn>
                            <a:cxn ang="0">
                              <a:pos x="connsiteX142" y="connsiteY142"/>
                            </a:cxn>
                            <a:cxn ang="0">
                              <a:pos x="connsiteX143" y="connsiteY143"/>
                            </a:cxn>
                            <a:cxn ang="0">
                              <a:pos x="connsiteX144" y="connsiteY144"/>
                            </a:cxn>
                            <a:cxn ang="0">
                              <a:pos x="connsiteX145" y="connsiteY145"/>
                            </a:cxn>
                            <a:cxn ang="0">
                              <a:pos x="connsiteX146" y="connsiteY146"/>
                            </a:cxn>
                            <a:cxn ang="0">
                              <a:pos x="connsiteX147" y="connsiteY147"/>
                            </a:cxn>
                            <a:cxn ang="0">
                              <a:pos x="connsiteX148" y="connsiteY148"/>
                            </a:cxn>
                            <a:cxn ang="0">
                              <a:pos x="connsiteX149" y="connsiteY149"/>
                            </a:cxn>
                            <a:cxn ang="0">
                              <a:pos x="connsiteX150" y="connsiteY150"/>
                            </a:cxn>
                            <a:cxn ang="0">
                              <a:pos x="connsiteX151" y="connsiteY151"/>
                            </a:cxn>
                            <a:cxn ang="0">
                              <a:pos x="connsiteX152" y="connsiteY152"/>
                            </a:cxn>
                            <a:cxn ang="0">
                              <a:pos x="connsiteX153" y="connsiteY153"/>
                            </a:cxn>
                            <a:cxn ang="0">
                              <a:pos x="connsiteX154" y="connsiteY154"/>
                            </a:cxn>
                            <a:cxn ang="0">
                              <a:pos x="connsiteX155" y="connsiteY155"/>
                            </a:cxn>
                            <a:cxn ang="0">
                              <a:pos x="connsiteX156" y="connsiteY156"/>
                            </a:cxn>
                            <a:cxn ang="0">
                              <a:pos x="connsiteX157" y="connsiteY157"/>
                            </a:cxn>
                            <a:cxn ang="0">
                              <a:pos x="connsiteX158" y="connsiteY158"/>
                            </a:cxn>
                            <a:cxn ang="0">
                              <a:pos x="connsiteX159" y="connsiteY159"/>
                            </a:cxn>
                            <a:cxn ang="0">
                              <a:pos x="connsiteX160" y="connsiteY160"/>
                            </a:cxn>
                            <a:cxn ang="0">
                              <a:pos x="connsiteX161" y="connsiteY161"/>
                            </a:cxn>
                            <a:cxn ang="0">
                              <a:pos x="connsiteX162" y="connsiteY162"/>
                            </a:cxn>
                            <a:cxn ang="0">
                              <a:pos x="connsiteX163" y="connsiteY163"/>
                            </a:cxn>
                            <a:cxn ang="0">
                              <a:pos x="connsiteX164" y="connsiteY164"/>
                            </a:cxn>
                            <a:cxn ang="0">
                              <a:pos x="connsiteX165" y="connsiteY165"/>
                            </a:cxn>
                            <a:cxn ang="0">
                              <a:pos x="connsiteX166" y="connsiteY166"/>
                            </a:cxn>
                            <a:cxn ang="0">
                              <a:pos x="connsiteX167" y="connsiteY167"/>
                            </a:cxn>
                            <a:cxn ang="0">
                              <a:pos x="connsiteX168" y="connsiteY168"/>
                            </a:cxn>
                            <a:cxn ang="0">
                              <a:pos x="connsiteX169" y="connsiteY169"/>
                            </a:cxn>
                            <a:cxn ang="0">
                              <a:pos x="connsiteX170" y="connsiteY170"/>
                            </a:cxn>
                            <a:cxn ang="0">
                              <a:pos x="connsiteX171" y="connsiteY171"/>
                            </a:cxn>
                            <a:cxn ang="0">
                              <a:pos x="connsiteX172" y="connsiteY172"/>
                            </a:cxn>
                            <a:cxn ang="0">
                              <a:pos x="connsiteX173" y="connsiteY173"/>
                            </a:cxn>
                            <a:cxn ang="0">
                              <a:pos x="connsiteX174" y="connsiteY174"/>
                            </a:cxn>
                            <a:cxn ang="0">
                              <a:pos x="connsiteX175" y="connsiteY175"/>
                            </a:cxn>
                            <a:cxn ang="0">
                              <a:pos x="connsiteX176" y="connsiteY176"/>
                            </a:cxn>
                            <a:cxn ang="0">
                              <a:pos x="connsiteX177" y="connsiteY177"/>
                            </a:cxn>
                            <a:cxn ang="0">
                              <a:pos x="connsiteX178" y="connsiteY178"/>
                            </a:cxn>
                            <a:cxn ang="0">
                              <a:pos x="connsiteX179" y="connsiteY179"/>
                            </a:cxn>
                            <a:cxn ang="0">
                              <a:pos x="connsiteX180" y="connsiteY180"/>
                            </a:cxn>
                            <a:cxn ang="0">
                              <a:pos x="connsiteX181" y="connsiteY181"/>
                            </a:cxn>
                            <a:cxn ang="0">
                              <a:pos x="connsiteX182" y="connsiteY182"/>
                            </a:cxn>
                            <a:cxn ang="0">
                              <a:pos x="connsiteX183" y="connsiteY183"/>
                            </a:cxn>
                            <a:cxn ang="0">
                              <a:pos x="connsiteX184" y="connsiteY184"/>
                            </a:cxn>
                            <a:cxn ang="0">
                              <a:pos x="connsiteX185" y="connsiteY185"/>
                            </a:cxn>
                            <a:cxn ang="0">
                              <a:pos x="connsiteX186" y="connsiteY186"/>
                            </a:cxn>
                            <a:cxn ang="0">
                              <a:pos x="connsiteX187" y="connsiteY187"/>
                            </a:cxn>
                            <a:cxn ang="0">
                              <a:pos x="connsiteX188" y="connsiteY188"/>
                            </a:cxn>
                            <a:cxn ang="0">
                              <a:pos x="connsiteX189" y="connsiteY189"/>
                            </a:cxn>
                            <a:cxn ang="0">
                              <a:pos x="connsiteX190" y="connsiteY190"/>
                            </a:cxn>
                            <a:cxn ang="0">
                              <a:pos x="connsiteX191" y="connsiteY191"/>
                            </a:cxn>
                            <a:cxn ang="0">
                              <a:pos x="connsiteX192" y="connsiteY192"/>
                            </a:cxn>
                            <a:cxn ang="0">
                              <a:pos x="connsiteX193" y="connsiteY193"/>
                            </a:cxn>
                          </a:cxnLst>
                          <a:rect l="l" t="t" r="r" b="b"/>
                          <a:pathLst>
                            <a:path w="4724400" h="4419600">
                              <a:moveTo>
                                <a:pt x="4419600" y="4267200"/>
                              </a:moveTo>
                              <a:lnTo>
                                <a:pt x="4419600" y="3429000"/>
                              </a:lnTo>
                              <a:lnTo>
                                <a:pt x="4267200" y="3429000"/>
                              </a:lnTo>
                              <a:lnTo>
                                <a:pt x="4267200" y="4267200"/>
                              </a:lnTo>
                              <a:lnTo>
                                <a:pt x="3505200" y="4267200"/>
                              </a:lnTo>
                              <a:lnTo>
                                <a:pt x="3505200" y="3962400"/>
                              </a:lnTo>
                              <a:lnTo>
                                <a:pt x="3352800" y="3962400"/>
                              </a:lnTo>
                              <a:lnTo>
                                <a:pt x="3352800" y="4267200"/>
                              </a:lnTo>
                              <a:lnTo>
                                <a:pt x="2590800" y="4267200"/>
                              </a:lnTo>
                              <a:lnTo>
                                <a:pt x="2590800" y="3276600"/>
                              </a:lnTo>
                              <a:lnTo>
                                <a:pt x="2909697" y="3276600"/>
                              </a:lnTo>
                              <a:cubicBezTo>
                                <a:pt x="3213202" y="3276600"/>
                                <a:pt x="3502000" y="3145536"/>
                                <a:pt x="3701872" y="2917089"/>
                              </a:cubicBezTo>
                              <a:cubicBezTo>
                                <a:pt x="3869893" y="2725217"/>
                                <a:pt x="3962400" y="2479015"/>
                                <a:pt x="3962400" y="2223897"/>
                              </a:cubicBezTo>
                              <a:lnTo>
                                <a:pt x="3962400" y="1406652"/>
                              </a:lnTo>
                              <a:cubicBezTo>
                                <a:pt x="4150919" y="1279932"/>
                                <a:pt x="4267200" y="1066800"/>
                                <a:pt x="4267200" y="838200"/>
                              </a:cubicBezTo>
                              <a:cubicBezTo>
                                <a:pt x="4267200" y="460096"/>
                                <a:pt x="3959505" y="152400"/>
                                <a:pt x="3581400" y="152400"/>
                              </a:cubicBezTo>
                              <a:cubicBezTo>
                                <a:pt x="3203296" y="152400"/>
                                <a:pt x="2895600" y="460096"/>
                                <a:pt x="2895600" y="838200"/>
                              </a:cubicBezTo>
                              <a:cubicBezTo>
                                <a:pt x="2895600" y="1005916"/>
                                <a:pt x="2955341" y="1163422"/>
                                <a:pt x="3064307" y="1288085"/>
                              </a:cubicBezTo>
                              <a:cubicBezTo>
                                <a:pt x="3054096" y="1314069"/>
                                <a:pt x="3048000" y="1342034"/>
                                <a:pt x="3048000" y="1371600"/>
                              </a:cubicBezTo>
                              <a:lnTo>
                                <a:pt x="3048000" y="1550137"/>
                              </a:lnTo>
                              <a:cubicBezTo>
                                <a:pt x="3048000" y="1651864"/>
                                <a:pt x="3087624" y="1747571"/>
                                <a:pt x="3159557" y="1819504"/>
                              </a:cubicBezTo>
                              <a:lnTo>
                                <a:pt x="3200400" y="1860347"/>
                              </a:lnTo>
                              <a:lnTo>
                                <a:pt x="3200400" y="2191817"/>
                              </a:lnTo>
                              <a:cubicBezTo>
                                <a:pt x="3200400" y="2314880"/>
                                <a:pt x="3132049" y="2425522"/>
                                <a:pt x="3022016" y="2480539"/>
                              </a:cubicBezTo>
                              <a:cubicBezTo>
                                <a:pt x="2977363" y="2502865"/>
                                <a:pt x="2927452" y="2514600"/>
                                <a:pt x="2877617" y="2514600"/>
                              </a:cubicBezTo>
                              <a:lnTo>
                                <a:pt x="1967484" y="2514600"/>
                              </a:lnTo>
                              <a:lnTo>
                                <a:pt x="1917268" y="2263750"/>
                              </a:lnTo>
                              <a:cubicBezTo>
                                <a:pt x="2092757" y="2170024"/>
                                <a:pt x="2230679" y="2015642"/>
                                <a:pt x="2303983" y="1828800"/>
                              </a:cubicBezTo>
                              <a:lnTo>
                                <a:pt x="2362200" y="1828800"/>
                              </a:lnTo>
                              <a:cubicBezTo>
                                <a:pt x="2530297" y="1828800"/>
                                <a:pt x="2667000" y="1692097"/>
                                <a:pt x="2667000" y="1524000"/>
                              </a:cubicBezTo>
                              <a:cubicBezTo>
                                <a:pt x="2667000" y="1355903"/>
                                <a:pt x="2530297" y="1219200"/>
                                <a:pt x="2362200" y="1219200"/>
                              </a:cubicBezTo>
                              <a:lnTo>
                                <a:pt x="2362200" y="950824"/>
                              </a:lnTo>
                              <a:cubicBezTo>
                                <a:pt x="2545842" y="827608"/>
                                <a:pt x="2667000" y="618211"/>
                                <a:pt x="2667000" y="381000"/>
                              </a:cubicBezTo>
                              <a:lnTo>
                                <a:pt x="2667000" y="228600"/>
                              </a:lnTo>
                              <a:cubicBezTo>
                                <a:pt x="2667000" y="102565"/>
                                <a:pt x="2564435" y="0"/>
                                <a:pt x="2438400" y="0"/>
                              </a:cubicBezTo>
                              <a:lnTo>
                                <a:pt x="1339215" y="0"/>
                              </a:lnTo>
                              <a:cubicBezTo>
                                <a:pt x="810844" y="0"/>
                                <a:pt x="381000" y="429844"/>
                                <a:pt x="381000" y="958215"/>
                              </a:cubicBezTo>
                              <a:cubicBezTo>
                                <a:pt x="381000" y="1036472"/>
                                <a:pt x="390601" y="1114654"/>
                                <a:pt x="409575" y="1190625"/>
                              </a:cubicBezTo>
                              <a:lnTo>
                                <a:pt x="446303" y="1337691"/>
                              </a:lnTo>
                              <a:cubicBezTo>
                                <a:pt x="406070" y="1389355"/>
                                <a:pt x="381000" y="1453515"/>
                                <a:pt x="381000" y="1524000"/>
                              </a:cubicBezTo>
                              <a:cubicBezTo>
                                <a:pt x="381000" y="1692097"/>
                                <a:pt x="517703" y="1828800"/>
                                <a:pt x="685800" y="1828800"/>
                              </a:cubicBezTo>
                              <a:lnTo>
                                <a:pt x="744017" y="1828800"/>
                              </a:lnTo>
                              <a:cubicBezTo>
                                <a:pt x="817321" y="2015642"/>
                                <a:pt x="955167" y="2170024"/>
                                <a:pt x="1130732" y="2263750"/>
                              </a:cubicBezTo>
                              <a:lnTo>
                                <a:pt x="1078230" y="2526030"/>
                              </a:lnTo>
                              <a:lnTo>
                                <a:pt x="609752" y="2619756"/>
                              </a:lnTo>
                              <a:cubicBezTo>
                                <a:pt x="435102" y="2654656"/>
                                <a:pt x="277520" y="2750592"/>
                                <a:pt x="166192" y="2889657"/>
                              </a:cubicBezTo>
                              <a:cubicBezTo>
                                <a:pt x="59055" y="3023692"/>
                                <a:pt x="0" y="3191942"/>
                                <a:pt x="0" y="3363620"/>
                              </a:cubicBezTo>
                              <a:lnTo>
                                <a:pt x="0" y="4419600"/>
                              </a:lnTo>
                              <a:lnTo>
                                <a:pt x="4724400" y="4419600"/>
                              </a:lnTo>
                              <a:lnTo>
                                <a:pt x="4724400" y="4267200"/>
                              </a:lnTo>
                              <a:close/>
                              <a:moveTo>
                                <a:pt x="3308147" y="1752600"/>
                              </a:moveTo>
                              <a:lnTo>
                                <a:pt x="3267304" y="1711757"/>
                              </a:lnTo>
                              <a:cubicBezTo>
                                <a:pt x="3224784" y="1669237"/>
                                <a:pt x="3200400" y="1610335"/>
                                <a:pt x="3200400" y="1550137"/>
                              </a:cubicBezTo>
                              <a:lnTo>
                                <a:pt x="3200400" y="1371600"/>
                              </a:lnTo>
                              <a:cubicBezTo>
                                <a:pt x="3200400" y="1329614"/>
                                <a:pt x="3234614" y="1295400"/>
                                <a:pt x="3276600" y="1295400"/>
                              </a:cubicBezTo>
                              <a:lnTo>
                                <a:pt x="3429000" y="1295400"/>
                              </a:lnTo>
                              <a:cubicBezTo>
                                <a:pt x="3470986" y="1295400"/>
                                <a:pt x="3505200" y="1329614"/>
                                <a:pt x="3505200" y="1371600"/>
                              </a:cubicBezTo>
                              <a:cubicBezTo>
                                <a:pt x="3505200" y="1413586"/>
                                <a:pt x="3470986" y="1447800"/>
                                <a:pt x="3429000" y="1447800"/>
                              </a:cubicBezTo>
                              <a:lnTo>
                                <a:pt x="3352800" y="1447800"/>
                              </a:lnTo>
                              <a:lnTo>
                                <a:pt x="3352800" y="1600200"/>
                              </a:lnTo>
                              <a:lnTo>
                                <a:pt x="3429000" y="1600200"/>
                              </a:lnTo>
                              <a:cubicBezTo>
                                <a:pt x="3462376" y="1600200"/>
                                <a:pt x="3493846" y="1592656"/>
                                <a:pt x="3522498" y="1579702"/>
                              </a:cubicBezTo>
                              <a:lnTo>
                                <a:pt x="3531260" y="1584122"/>
                              </a:lnTo>
                              <a:cubicBezTo>
                                <a:pt x="3552292" y="1594637"/>
                                <a:pt x="3575837" y="1600200"/>
                                <a:pt x="3599383" y="1600200"/>
                              </a:cubicBezTo>
                              <a:lnTo>
                                <a:pt x="3733800" y="1600200"/>
                              </a:lnTo>
                              <a:cubicBezTo>
                                <a:pt x="3760623" y="1600200"/>
                                <a:pt x="3786073" y="1594714"/>
                                <a:pt x="3810000" y="1586179"/>
                              </a:cubicBezTo>
                              <a:lnTo>
                                <a:pt x="3810000" y="1752600"/>
                              </a:lnTo>
                              <a:close/>
                              <a:moveTo>
                                <a:pt x="3352800" y="838200"/>
                              </a:moveTo>
                              <a:cubicBezTo>
                                <a:pt x="3352800" y="712165"/>
                                <a:pt x="3455365" y="609600"/>
                                <a:pt x="3581400" y="609600"/>
                              </a:cubicBezTo>
                              <a:cubicBezTo>
                                <a:pt x="3707435" y="609600"/>
                                <a:pt x="3810000" y="712165"/>
                                <a:pt x="3810000" y="838200"/>
                              </a:cubicBezTo>
                              <a:cubicBezTo>
                                <a:pt x="3810000" y="896036"/>
                                <a:pt x="3787292" y="950138"/>
                                <a:pt x="3748659" y="992124"/>
                              </a:cubicBezTo>
                              <a:cubicBezTo>
                                <a:pt x="3743630" y="991743"/>
                                <a:pt x="3738906" y="990600"/>
                                <a:pt x="3733800" y="990600"/>
                              </a:cubicBezTo>
                              <a:lnTo>
                                <a:pt x="3505200" y="990600"/>
                              </a:lnTo>
                              <a:cubicBezTo>
                                <a:pt x="3477768" y="990600"/>
                                <a:pt x="3451784" y="996239"/>
                                <a:pt x="3427400" y="1005154"/>
                              </a:cubicBezTo>
                              <a:cubicBezTo>
                                <a:pt x="3380842" y="962254"/>
                                <a:pt x="3352800" y="902894"/>
                                <a:pt x="3352800" y="838200"/>
                              </a:cubicBezTo>
                              <a:close/>
                              <a:moveTo>
                                <a:pt x="3477844" y="1148563"/>
                              </a:moveTo>
                              <a:cubicBezTo>
                                <a:pt x="3486379" y="1145210"/>
                                <a:pt x="3495523" y="1143000"/>
                                <a:pt x="3505200" y="1143000"/>
                              </a:cubicBezTo>
                              <a:lnTo>
                                <a:pt x="3733800" y="1143000"/>
                              </a:lnTo>
                              <a:cubicBezTo>
                                <a:pt x="3775786" y="1143000"/>
                                <a:pt x="3810000" y="1177214"/>
                                <a:pt x="3810000" y="1219200"/>
                              </a:cubicBezTo>
                              <a:lnTo>
                                <a:pt x="3810000" y="1371600"/>
                              </a:lnTo>
                              <a:cubicBezTo>
                                <a:pt x="3810000" y="1413586"/>
                                <a:pt x="3775786" y="1447800"/>
                                <a:pt x="3733800" y="1447800"/>
                              </a:cubicBezTo>
                              <a:lnTo>
                                <a:pt x="3643579" y="1447800"/>
                              </a:lnTo>
                              <a:cubicBezTo>
                                <a:pt x="3652114" y="1423873"/>
                                <a:pt x="3657600" y="1398422"/>
                                <a:pt x="3657600" y="1371600"/>
                              </a:cubicBezTo>
                              <a:cubicBezTo>
                                <a:pt x="3657600" y="1262329"/>
                                <a:pt x="3580486" y="1171042"/>
                                <a:pt x="3477844" y="1148563"/>
                              </a:cubicBezTo>
                              <a:close/>
                              <a:moveTo>
                                <a:pt x="3581400" y="304800"/>
                              </a:moveTo>
                              <a:cubicBezTo>
                                <a:pt x="3875532" y="304800"/>
                                <a:pt x="4114800" y="544068"/>
                                <a:pt x="4114800" y="838200"/>
                              </a:cubicBezTo>
                              <a:cubicBezTo>
                                <a:pt x="4114800" y="979246"/>
                                <a:pt x="4058184" y="1113130"/>
                                <a:pt x="3961638" y="1211732"/>
                              </a:cubicBezTo>
                              <a:cubicBezTo>
                                <a:pt x="3959657" y="1150849"/>
                                <a:pt x="3934130" y="1095832"/>
                                <a:pt x="3893363" y="1055980"/>
                              </a:cubicBezTo>
                              <a:cubicBezTo>
                                <a:pt x="3937635" y="992734"/>
                                <a:pt x="3962400" y="917296"/>
                                <a:pt x="3962400" y="838200"/>
                              </a:cubicBezTo>
                              <a:cubicBezTo>
                                <a:pt x="3962400" y="628117"/>
                                <a:pt x="3791484" y="457200"/>
                                <a:pt x="3581400" y="457200"/>
                              </a:cubicBezTo>
                              <a:cubicBezTo>
                                <a:pt x="3371317" y="457200"/>
                                <a:pt x="3200400" y="628117"/>
                                <a:pt x="3200400" y="838200"/>
                              </a:cubicBezTo>
                              <a:cubicBezTo>
                                <a:pt x="3200400" y="939241"/>
                                <a:pt x="3240100" y="1033653"/>
                                <a:pt x="3308909" y="1103986"/>
                              </a:cubicBezTo>
                              <a:cubicBezTo>
                                <a:pt x="3301594" y="1116330"/>
                                <a:pt x="3295498" y="1129360"/>
                                <a:pt x="3290621" y="1143000"/>
                              </a:cubicBezTo>
                              <a:lnTo>
                                <a:pt x="3276600" y="1143000"/>
                              </a:lnTo>
                              <a:cubicBezTo>
                                <a:pt x="3236443" y="1143000"/>
                                <a:pt x="3199181" y="1154354"/>
                                <a:pt x="3166339" y="1172642"/>
                              </a:cubicBezTo>
                              <a:cubicBezTo>
                                <a:pt x="3089834" y="1078154"/>
                                <a:pt x="3048000" y="961796"/>
                                <a:pt x="3048000" y="838200"/>
                              </a:cubicBezTo>
                              <a:cubicBezTo>
                                <a:pt x="3048000" y="544068"/>
                                <a:pt x="3287268" y="304800"/>
                                <a:pt x="3581400" y="304800"/>
                              </a:cubicBezTo>
                              <a:close/>
                              <a:moveTo>
                                <a:pt x="3090139" y="2616860"/>
                              </a:moveTo>
                              <a:cubicBezTo>
                                <a:pt x="3252140" y="2535860"/>
                                <a:pt x="3352800" y="2373020"/>
                                <a:pt x="3352800" y="2191817"/>
                              </a:cubicBezTo>
                              <a:lnTo>
                                <a:pt x="3352800" y="1905000"/>
                              </a:lnTo>
                              <a:lnTo>
                                <a:pt x="3810000" y="1905000"/>
                              </a:lnTo>
                              <a:lnTo>
                                <a:pt x="3810000" y="2223897"/>
                              </a:lnTo>
                              <a:cubicBezTo>
                                <a:pt x="3810000" y="2442058"/>
                                <a:pt x="3730905" y="2652675"/>
                                <a:pt x="3587267" y="2816809"/>
                              </a:cubicBezTo>
                              <a:cubicBezTo>
                                <a:pt x="3416275" y="3012110"/>
                                <a:pt x="3169310" y="3124200"/>
                                <a:pt x="2909697" y="3124200"/>
                              </a:cubicBezTo>
                              <a:lnTo>
                                <a:pt x="2438400" y="3124200"/>
                              </a:lnTo>
                              <a:lnTo>
                                <a:pt x="2438400" y="4267200"/>
                              </a:lnTo>
                              <a:lnTo>
                                <a:pt x="1707947" y="4267200"/>
                              </a:lnTo>
                              <a:lnTo>
                                <a:pt x="1910867" y="4064280"/>
                              </a:lnTo>
                              <a:lnTo>
                                <a:pt x="1754886" y="3205963"/>
                              </a:lnTo>
                              <a:lnTo>
                                <a:pt x="1782318" y="3123591"/>
                              </a:lnTo>
                              <a:lnTo>
                                <a:pt x="1935632" y="3246196"/>
                              </a:lnTo>
                              <a:lnTo>
                                <a:pt x="2183816" y="2667000"/>
                              </a:lnTo>
                              <a:lnTo>
                                <a:pt x="2877617" y="2667000"/>
                              </a:lnTo>
                              <a:cubicBezTo>
                                <a:pt x="2950998" y="2667000"/>
                                <a:pt x="3024454" y="2649626"/>
                                <a:pt x="3090139" y="2616860"/>
                              </a:cubicBezTo>
                              <a:close/>
                              <a:moveTo>
                                <a:pt x="1621460" y="3124200"/>
                              </a:moveTo>
                              <a:lnTo>
                                <a:pt x="1426464" y="3124200"/>
                              </a:lnTo>
                              <a:lnTo>
                                <a:pt x="1392479" y="3022168"/>
                              </a:lnTo>
                              <a:lnTo>
                                <a:pt x="1524000" y="2917012"/>
                              </a:lnTo>
                              <a:lnTo>
                                <a:pt x="1655445" y="3022168"/>
                              </a:lnTo>
                              <a:close/>
                              <a:moveTo>
                                <a:pt x="1435227" y="3276600"/>
                              </a:moveTo>
                              <a:lnTo>
                                <a:pt x="1612849" y="3276600"/>
                              </a:lnTo>
                              <a:lnTo>
                                <a:pt x="1746733" y="4012921"/>
                              </a:lnTo>
                              <a:lnTo>
                                <a:pt x="1524000" y="4235653"/>
                              </a:lnTo>
                              <a:lnTo>
                                <a:pt x="1301344" y="4012921"/>
                              </a:lnTo>
                              <a:close/>
                              <a:moveTo>
                                <a:pt x="2018081" y="2667000"/>
                              </a:moveTo>
                              <a:lnTo>
                                <a:pt x="1874444" y="3002128"/>
                              </a:lnTo>
                              <a:lnTo>
                                <a:pt x="1657198" y="2828316"/>
                              </a:lnTo>
                              <a:lnTo>
                                <a:pt x="1926107" y="2667000"/>
                              </a:lnTo>
                              <a:close/>
                              <a:moveTo>
                                <a:pt x="2514600" y="1524000"/>
                              </a:moveTo>
                              <a:cubicBezTo>
                                <a:pt x="2514600" y="1608049"/>
                                <a:pt x="2446249" y="1676400"/>
                                <a:pt x="2362200" y="1676400"/>
                              </a:cubicBezTo>
                              <a:lnTo>
                                <a:pt x="2347646" y="1676400"/>
                              </a:lnTo>
                              <a:cubicBezTo>
                                <a:pt x="2356790" y="1626870"/>
                                <a:pt x="2362200" y="1576121"/>
                                <a:pt x="2362200" y="1524000"/>
                              </a:cubicBezTo>
                              <a:lnTo>
                                <a:pt x="2362200" y="1371600"/>
                              </a:lnTo>
                              <a:cubicBezTo>
                                <a:pt x="2446249" y="1371600"/>
                                <a:pt x="2514600" y="1439951"/>
                                <a:pt x="2514600" y="1524000"/>
                              </a:cubicBezTo>
                              <a:close/>
                              <a:moveTo>
                                <a:pt x="685800" y="1676400"/>
                              </a:moveTo>
                              <a:cubicBezTo>
                                <a:pt x="601751" y="1676400"/>
                                <a:pt x="533400" y="1608049"/>
                                <a:pt x="533400" y="1524000"/>
                              </a:cubicBezTo>
                              <a:cubicBezTo>
                                <a:pt x="533400" y="1439951"/>
                                <a:pt x="601751" y="1371600"/>
                                <a:pt x="685800" y="1371600"/>
                              </a:cubicBezTo>
                              <a:lnTo>
                                <a:pt x="685800" y="1524000"/>
                              </a:lnTo>
                              <a:cubicBezTo>
                                <a:pt x="685800" y="1576121"/>
                                <a:pt x="691210" y="1626870"/>
                                <a:pt x="700354" y="1676400"/>
                              </a:cubicBezTo>
                              <a:close/>
                              <a:moveTo>
                                <a:pt x="685800" y="1206322"/>
                              </a:moveTo>
                              <a:lnTo>
                                <a:pt x="685800" y="1219200"/>
                              </a:lnTo>
                              <a:cubicBezTo>
                                <a:pt x="648081" y="1219200"/>
                                <a:pt x="612343" y="1226972"/>
                                <a:pt x="578968" y="1239545"/>
                              </a:cubicBezTo>
                              <a:lnTo>
                                <a:pt x="557479" y="1153668"/>
                              </a:lnTo>
                              <a:cubicBezTo>
                                <a:pt x="541477" y="1089736"/>
                                <a:pt x="533400" y="1023976"/>
                                <a:pt x="533400" y="958215"/>
                              </a:cubicBezTo>
                              <a:cubicBezTo>
                                <a:pt x="533400" y="513893"/>
                                <a:pt x="894893" y="152400"/>
                                <a:pt x="1339215" y="152400"/>
                              </a:cubicBezTo>
                              <a:lnTo>
                                <a:pt x="2438400" y="152400"/>
                              </a:lnTo>
                              <a:cubicBezTo>
                                <a:pt x="2480386" y="152400"/>
                                <a:pt x="2514600" y="186614"/>
                                <a:pt x="2514600" y="228600"/>
                              </a:cubicBezTo>
                              <a:lnTo>
                                <a:pt x="2514600" y="381000"/>
                              </a:lnTo>
                              <a:cubicBezTo>
                                <a:pt x="2514600" y="675132"/>
                                <a:pt x="2275332" y="914400"/>
                                <a:pt x="1981200" y="914400"/>
                              </a:cubicBezTo>
                              <a:lnTo>
                                <a:pt x="1332509" y="914400"/>
                              </a:lnTo>
                              <a:cubicBezTo>
                                <a:pt x="1228039" y="914400"/>
                                <a:pt x="1143000" y="829361"/>
                                <a:pt x="1143000" y="724891"/>
                              </a:cubicBezTo>
                              <a:cubicBezTo>
                                <a:pt x="1143000" y="643204"/>
                                <a:pt x="1195121" y="570890"/>
                                <a:pt x="1272540" y="545135"/>
                              </a:cubicBezTo>
                              <a:lnTo>
                                <a:pt x="1319479" y="529514"/>
                              </a:lnTo>
                              <a:lnTo>
                                <a:pt x="1271321" y="384962"/>
                              </a:lnTo>
                              <a:lnTo>
                                <a:pt x="1224382" y="400583"/>
                              </a:lnTo>
                              <a:cubicBezTo>
                                <a:pt x="1084555" y="447142"/>
                                <a:pt x="990600" y="577520"/>
                                <a:pt x="990600" y="724891"/>
                              </a:cubicBezTo>
                              <a:cubicBezTo>
                                <a:pt x="990600" y="737692"/>
                                <a:pt x="993038" y="749884"/>
                                <a:pt x="994410" y="762305"/>
                              </a:cubicBezTo>
                              <a:lnTo>
                                <a:pt x="907771" y="814273"/>
                              </a:lnTo>
                              <a:cubicBezTo>
                                <a:pt x="770839" y="896417"/>
                                <a:pt x="685800" y="1046683"/>
                                <a:pt x="685800" y="1206322"/>
                              </a:cubicBezTo>
                              <a:close/>
                              <a:moveTo>
                                <a:pt x="838200" y="1524000"/>
                              </a:moveTo>
                              <a:lnTo>
                                <a:pt x="838200" y="1206322"/>
                              </a:lnTo>
                              <a:cubicBezTo>
                                <a:pt x="838200" y="1099871"/>
                                <a:pt x="894893" y="999744"/>
                                <a:pt x="986180" y="944956"/>
                              </a:cubicBezTo>
                              <a:lnTo>
                                <a:pt x="1045464" y="909371"/>
                              </a:lnTo>
                              <a:cubicBezTo>
                                <a:pt x="1106424" y="1003783"/>
                                <a:pt x="1212037" y="1066800"/>
                                <a:pt x="1332509" y="1066800"/>
                              </a:cubicBezTo>
                              <a:lnTo>
                                <a:pt x="1981200" y="1066800"/>
                              </a:lnTo>
                              <a:cubicBezTo>
                                <a:pt x="2061439" y="1066800"/>
                                <a:pt x="2138172" y="1052246"/>
                                <a:pt x="2209800" y="1026795"/>
                              </a:cubicBezTo>
                              <a:lnTo>
                                <a:pt x="2209800" y="1524000"/>
                              </a:lnTo>
                              <a:cubicBezTo>
                                <a:pt x="2209800" y="1902104"/>
                                <a:pt x="1902104" y="2209800"/>
                                <a:pt x="1524000" y="2209800"/>
                              </a:cubicBezTo>
                              <a:cubicBezTo>
                                <a:pt x="1145896" y="2209800"/>
                                <a:pt x="838200" y="1902104"/>
                                <a:pt x="838200" y="1524000"/>
                              </a:cubicBezTo>
                              <a:close/>
                              <a:moveTo>
                                <a:pt x="1524000" y="2362200"/>
                              </a:moveTo>
                              <a:cubicBezTo>
                                <a:pt x="1611020" y="2362200"/>
                                <a:pt x="1694993" y="2348789"/>
                                <a:pt x="1773936" y="2324100"/>
                              </a:cubicBezTo>
                              <a:lnTo>
                                <a:pt x="1819732" y="2553081"/>
                              </a:lnTo>
                              <a:lnTo>
                                <a:pt x="1524000" y="2730551"/>
                              </a:lnTo>
                              <a:lnTo>
                                <a:pt x="1228268" y="2553081"/>
                              </a:lnTo>
                              <a:lnTo>
                                <a:pt x="1274064" y="2324100"/>
                              </a:lnTo>
                              <a:cubicBezTo>
                                <a:pt x="1353007" y="2348789"/>
                                <a:pt x="1436980" y="2362200"/>
                                <a:pt x="1524000" y="2362200"/>
                              </a:cubicBezTo>
                              <a:close/>
                              <a:moveTo>
                                <a:pt x="1129055" y="2671267"/>
                              </a:moveTo>
                              <a:lnTo>
                                <a:pt x="1390879" y="2828316"/>
                              </a:lnTo>
                              <a:lnTo>
                                <a:pt x="1173632" y="3002128"/>
                              </a:lnTo>
                              <a:lnTo>
                                <a:pt x="1039520" y="2689174"/>
                              </a:lnTo>
                              <a:close/>
                              <a:moveTo>
                                <a:pt x="152400" y="3363620"/>
                              </a:moveTo>
                              <a:cubicBezTo>
                                <a:pt x="152400" y="3226460"/>
                                <a:pt x="199568" y="3091967"/>
                                <a:pt x="285217" y="2984907"/>
                              </a:cubicBezTo>
                              <a:cubicBezTo>
                                <a:pt x="374142" y="2873731"/>
                                <a:pt x="500024" y="2797074"/>
                                <a:pt x="639699" y="2769184"/>
                              </a:cubicBezTo>
                              <a:lnTo>
                                <a:pt x="886739" y="2719731"/>
                              </a:lnTo>
                              <a:lnTo>
                                <a:pt x="1112368" y="3246196"/>
                              </a:lnTo>
                              <a:lnTo>
                                <a:pt x="1265682" y="3123591"/>
                              </a:lnTo>
                              <a:lnTo>
                                <a:pt x="1293114" y="3205963"/>
                              </a:lnTo>
                              <a:lnTo>
                                <a:pt x="1137056" y="4064280"/>
                              </a:lnTo>
                              <a:lnTo>
                                <a:pt x="1340053" y="4267200"/>
                              </a:lnTo>
                              <a:lnTo>
                                <a:pt x="685800" y="4267200"/>
                              </a:lnTo>
                              <a:lnTo>
                                <a:pt x="685800" y="3581400"/>
                              </a:lnTo>
                              <a:lnTo>
                                <a:pt x="533400" y="3581400"/>
                              </a:lnTo>
                              <a:lnTo>
                                <a:pt x="533400" y="4267200"/>
                              </a:lnTo>
                              <a:lnTo>
                                <a:pt x="152400" y="426720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38" name="Freeform: Shape 37">
                          <a:extLst>
                            <a:ext uri="{FF2B5EF4-FFF2-40B4-BE49-F238E27FC236}">
                              <a16:creationId xmlns:a16="http://schemas.microsoft.com/office/drawing/2014/main" id="{D528FBDD-1423-4F48-B109-4EB2FAC4F0E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083152" y="3054073"/>
                          <a:ext cx="50106" cy="25053"/>
                        </a:xfrm>
                        <a:custGeom>
                          <a:avLst/>
                          <a:gdLst>
                            <a:gd name="connsiteX0" fmla="*/ 228600 w 457200"/>
                            <a:gd name="connsiteY0" fmla="*/ 152400 h 228600"/>
                            <a:gd name="connsiteX1" fmla="*/ 304800 w 457200"/>
                            <a:gd name="connsiteY1" fmla="*/ 228600 h 228600"/>
                            <a:gd name="connsiteX2" fmla="*/ 457200 w 457200"/>
                            <a:gd name="connsiteY2" fmla="*/ 228600 h 228600"/>
                            <a:gd name="connsiteX3" fmla="*/ 228600 w 457200"/>
                            <a:gd name="connsiteY3" fmla="*/ 0 h 228600"/>
                            <a:gd name="connsiteX4" fmla="*/ 0 w 457200"/>
                            <a:gd name="connsiteY4" fmla="*/ 228600 h 228600"/>
                            <a:gd name="connsiteX5" fmla="*/ 152400 w 457200"/>
                            <a:gd name="connsiteY5" fmla="*/ 228600 h 228600"/>
                            <a:gd name="connsiteX6" fmla="*/ 228600 w 457200"/>
                            <a:gd name="connsiteY6" fmla="*/ 152400 h 2286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457200" h="228600">
                              <a:moveTo>
                                <a:pt x="228600" y="152400"/>
                              </a:moveTo>
                              <a:cubicBezTo>
                                <a:pt x="270586" y="152400"/>
                                <a:pt x="304800" y="186614"/>
                                <a:pt x="304800" y="228600"/>
                              </a:cubicBezTo>
                              <a:lnTo>
                                <a:pt x="457200" y="228600"/>
                              </a:lnTo>
                              <a:cubicBezTo>
                                <a:pt x="457200" y="102565"/>
                                <a:pt x="354635" y="0"/>
                                <a:pt x="228600" y="0"/>
                              </a:cubicBezTo>
                              <a:cubicBezTo>
                                <a:pt x="102565" y="0"/>
                                <a:pt x="0" y="102565"/>
                                <a:pt x="0" y="228600"/>
                              </a:cubicBezTo>
                              <a:lnTo>
                                <a:pt x="152400" y="228600"/>
                              </a:lnTo>
                              <a:cubicBezTo>
                                <a:pt x="152400" y="186614"/>
                                <a:pt x="186614" y="152400"/>
                                <a:pt x="228600" y="15240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39" name="Freeform: Shape 38">
                          <a:extLst>
                            <a:ext uri="{FF2B5EF4-FFF2-40B4-BE49-F238E27FC236}">
                              <a16:creationId xmlns:a16="http://schemas.microsoft.com/office/drawing/2014/main" id="{C14A05B8-EFCE-4551-A70D-207C4C2BDB3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149960" y="3054073"/>
                          <a:ext cx="50106" cy="25053"/>
                        </a:xfrm>
                        <a:custGeom>
                          <a:avLst/>
                          <a:gdLst>
                            <a:gd name="connsiteX0" fmla="*/ 228600 w 457200"/>
                            <a:gd name="connsiteY0" fmla="*/ 152400 h 228600"/>
                            <a:gd name="connsiteX1" fmla="*/ 304800 w 457200"/>
                            <a:gd name="connsiteY1" fmla="*/ 228600 h 228600"/>
                            <a:gd name="connsiteX2" fmla="*/ 457200 w 457200"/>
                            <a:gd name="connsiteY2" fmla="*/ 228600 h 228600"/>
                            <a:gd name="connsiteX3" fmla="*/ 228600 w 457200"/>
                            <a:gd name="connsiteY3" fmla="*/ 0 h 228600"/>
                            <a:gd name="connsiteX4" fmla="*/ 0 w 457200"/>
                            <a:gd name="connsiteY4" fmla="*/ 228600 h 228600"/>
                            <a:gd name="connsiteX5" fmla="*/ 152400 w 457200"/>
                            <a:gd name="connsiteY5" fmla="*/ 228600 h 228600"/>
                            <a:gd name="connsiteX6" fmla="*/ 228600 w 457200"/>
                            <a:gd name="connsiteY6" fmla="*/ 152400 h 2286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457200" h="228600">
                              <a:moveTo>
                                <a:pt x="228600" y="152400"/>
                              </a:moveTo>
                              <a:cubicBezTo>
                                <a:pt x="270586" y="152400"/>
                                <a:pt x="304800" y="186614"/>
                                <a:pt x="304800" y="228600"/>
                              </a:cubicBezTo>
                              <a:lnTo>
                                <a:pt x="457200" y="228600"/>
                              </a:lnTo>
                              <a:cubicBezTo>
                                <a:pt x="457200" y="102565"/>
                                <a:pt x="354635" y="0"/>
                                <a:pt x="228600" y="0"/>
                              </a:cubicBezTo>
                              <a:cubicBezTo>
                                <a:pt x="102565" y="0"/>
                                <a:pt x="0" y="102565"/>
                                <a:pt x="0" y="228600"/>
                              </a:cubicBezTo>
                              <a:lnTo>
                                <a:pt x="152400" y="228600"/>
                              </a:lnTo>
                              <a:cubicBezTo>
                                <a:pt x="152400" y="186614"/>
                                <a:pt x="186614" y="152400"/>
                                <a:pt x="228600" y="15240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40" name="Freeform: Shape 39">
                          <a:extLst>
                            <a:ext uri="{FF2B5EF4-FFF2-40B4-BE49-F238E27FC236}">
                              <a16:creationId xmlns:a16="http://schemas.microsoft.com/office/drawing/2014/main" id="{3E541C3A-A5B1-4867-A739-1B1B6F684F1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099854" y="3095828"/>
                          <a:ext cx="83510" cy="50106"/>
                        </a:xfrm>
                        <a:custGeom>
                          <a:avLst/>
                          <a:gdLst>
                            <a:gd name="connsiteX0" fmla="*/ 762000 w 762000"/>
                            <a:gd name="connsiteY0" fmla="*/ 76200 h 457200"/>
                            <a:gd name="connsiteX1" fmla="*/ 762000 w 762000"/>
                            <a:gd name="connsiteY1" fmla="*/ 0 h 457200"/>
                            <a:gd name="connsiteX2" fmla="*/ 0 w 762000"/>
                            <a:gd name="connsiteY2" fmla="*/ 0 h 457200"/>
                            <a:gd name="connsiteX3" fmla="*/ 0 w 762000"/>
                            <a:gd name="connsiteY3" fmla="*/ 76200 h 457200"/>
                            <a:gd name="connsiteX4" fmla="*/ 381000 w 762000"/>
                            <a:gd name="connsiteY4" fmla="*/ 457200 h 457200"/>
                            <a:gd name="connsiteX5" fmla="*/ 762000 w 762000"/>
                            <a:gd name="connsiteY5" fmla="*/ 76200 h 457200"/>
                            <a:gd name="connsiteX6" fmla="*/ 165430 w 762000"/>
                            <a:gd name="connsiteY6" fmla="*/ 152400 h 457200"/>
                            <a:gd name="connsiteX7" fmla="*/ 596494 w 762000"/>
                            <a:gd name="connsiteY7" fmla="*/ 152400 h 457200"/>
                            <a:gd name="connsiteX8" fmla="*/ 380924 w 762000"/>
                            <a:gd name="connsiteY8" fmla="*/ 304800 h 457200"/>
                            <a:gd name="connsiteX9" fmla="*/ 165430 w 762000"/>
                            <a:gd name="connsiteY9" fmla="*/ 152400 h 4572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</a:cxnLst>
                          <a:rect l="l" t="t" r="r" b="b"/>
                          <a:pathLst>
                            <a:path w="762000" h="457200">
                              <a:moveTo>
                                <a:pt x="762000" y="76200"/>
                              </a:moveTo>
                              <a:lnTo>
                                <a:pt x="762000" y="0"/>
                              </a:lnTo>
                              <a:lnTo>
                                <a:pt x="0" y="0"/>
                              </a:lnTo>
                              <a:lnTo>
                                <a:pt x="0" y="76200"/>
                              </a:lnTo>
                              <a:cubicBezTo>
                                <a:pt x="0" y="286283"/>
                                <a:pt x="170917" y="457200"/>
                                <a:pt x="381000" y="457200"/>
                              </a:cubicBezTo>
                              <a:cubicBezTo>
                                <a:pt x="591083" y="457200"/>
                                <a:pt x="762000" y="286283"/>
                                <a:pt x="762000" y="76200"/>
                              </a:cubicBezTo>
                              <a:close/>
                              <a:moveTo>
                                <a:pt x="165430" y="152400"/>
                              </a:moveTo>
                              <a:lnTo>
                                <a:pt x="596494" y="152400"/>
                              </a:lnTo>
                              <a:cubicBezTo>
                                <a:pt x="565023" y="241097"/>
                                <a:pt x="480289" y="304800"/>
                                <a:pt x="380924" y="304800"/>
                              </a:cubicBezTo>
                              <a:cubicBezTo>
                                <a:pt x="281559" y="304800"/>
                                <a:pt x="196901" y="241097"/>
                                <a:pt x="165430" y="15240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</p:grpSp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7720EB01-B016-4A0C-8C88-EF194F8D6F6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241822" y="2887053"/>
                        <a:ext cx="257788" cy="467656"/>
                        <a:chOff x="8241822" y="2887053"/>
                        <a:chExt cx="257788" cy="467656"/>
                      </a:xfrm>
                    </p:grpSpPr>
                    <p:sp>
                      <p:nvSpPr>
                        <p:cNvPr id="34" name="Freeform: Shape 33">
                          <a:extLst>
                            <a:ext uri="{FF2B5EF4-FFF2-40B4-BE49-F238E27FC236}">
                              <a16:creationId xmlns:a16="http://schemas.microsoft.com/office/drawing/2014/main" id="{922C57DB-3472-47D0-8154-8D0594FD28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241822" y="2887053"/>
                          <a:ext cx="250531" cy="245696"/>
                        </a:xfrm>
                        <a:custGeom>
                          <a:avLst/>
                          <a:gdLst>
                            <a:gd name="connsiteX0" fmla="*/ 1143000 w 2286000"/>
                            <a:gd name="connsiteY0" fmla="*/ 0 h 2241880"/>
                            <a:gd name="connsiteX1" fmla="*/ 152400 w 2286000"/>
                            <a:gd name="connsiteY1" fmla="*/ 573634 h 2241880"/>
                            <a:gd name="connsiteX2" fmla="*/ 152400 w 2286000"/>
                            <a:gd name="connsiteY2" fmla="*/ 685800 h 2241880"/>
                            <a:gd name="connsiteX3" fmla="*/ 2667 w 2286000"/>
                            <a:gd name="connsiteY3" fmla="*/ 1085164 h 2241880"/>
                            <a:gd name="connsiteX4" fmla="*/ 0 w 2286000"/>
                            <a:gd name="connsiteY4" fmla="*/ 1143000 h 2241880"/>
                            <a:gd name="connsiteX5" fmla="*/ 730606 w 2286000"/>
                            <a:gd name="connsiteY5" fmla="*/ 2209191 h 2241880"/>
                            <a:gd name="connsiteX6" fmla="*/ 838200 w 2286000"/>
                            <a:gd name="connsiteY6" fmla="*/ 2209800 h 2241880"/>
                            <a:gd name="connsiteX7" fmla="*/ 838200 w 2286000"/>
                            <a:gd name="connsiteY7" fmla="*/ 2133600 h 2241880"/>
                            <a:gd name="connsiteX8" fmla="*/ 769544 w 2286000"/>
                            <a:gd name="connsiteY8" fmla="*/ 2063801 h 2241880"/>
                            <a:gd name="connsiteX9" fmla="*/ 685800 w 2286000"/>
                            <a:gd name="connsiteY9" fmla="*/ 1854937 h 2241880"/>
                            <a:gd name="connsiteX10" fmla="*/ 685800 w 2286000"/>
                            <a:gd name="connsiteY10" fmla="*/ 1676400 h 2241880"/>
                            <a:gd name="connsiteX11" fmla="*/ 720014 w 2286000"/>
                            <a:gd name="connsiteY11" fmla="*/ 1581303 h 2241880"/>
                            <a:gd name="connsiteX12" fmla="*/ 719252 w 2286000"/>
                            <a:gd name="connsiteY12" fmla="*/ 1581226 h 2241880"/>
                            <a:gd name="connsiteX13" fmla="*/ 533400 w 2286000"/>
                            <a:gd name="connsiteY13" fmla="*/ 1143000 h 2241880"/>
                            <a:gd name="connsiteX14" fmla="*/ 874471 w 2286000"/>
                            <a:gd name="connsiteY14" fmla="*/ 596341 h 2241880"/>
                            <a:gd name="connsiteX15" fmla="*/ 885749 w 2286000"/>
                            <a:gd name="connsiteY15" fmla="*/ 590931 h 2241880"/>
                            <a:gd name="connsiteX16" fmla="*/ 1040892 w 2286000"/>
                            <a:gd name="connsiteY16" fmla="*/ 542620 h 2241880"/>
                            <a:gd name="connsiteX17" fmla="*/ 1060857 w 2286000"/>
                            <a:gd name="connsiteY17" fmla="*/ 539572 h 2241880"/>
                            <a:gd name="connsiteX18" fmla="*/ 1143000 w 2286000"/>
                            <a:gd name="connsiteY18" fmla="*/ 533400 h 2241880"/>
                            <a:gd name="connsiteX19" fmla="*/ 1752600 w 2286000"/>
                            <a:gd name="connsiteY19" fmla="*/ 1143000 h 2241880"/>
                            <a:gd name="connsiteX20" fmla="*/ 1447800 w 2286000"/>
                            <a:gd name="connsiteY20" fmla="*/ 1671066 h 2241880"/>
                            <a:gd name="connsiteX21" fmla="*/ 1447800 w 2286000"/>
                            <a:gd name="connsiteY21" fmla="*/ 2241804 h 2241880"/>
                            <a:gd name="connsiteX22" fmla="*/ 1458925 w 2286000"/>
                            <a:gd name="connsiteY22" fmla="*/ 2241880 h 2241880"/>
                            <a:gd name="connsiteX23" fmla="*/ 1469593 w 2286000"/>
                            <a:gd name="connsiteY23" fmla="*/ 2238680 h 2241880"/>
                            <a:gd name="connsiteX24" fmla="*/ 2286000 w 2286000"/>
                            <a:gd name="connsiteY24" fmla="*/ 1143000 h 2241880"/>
                            <a:gd name="connsiteX25" fmla="*/ 1143000 w 2286000"/>
                            <a:gd name="connsiteY25" fmla="*/ 0 h 224188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</a:cxnLst>
                          <a:rect l="l" t="t" r="r" b="b"/>
                          <a:pathLst>
                            <a:path w="2286000" h="2241880">
                              <a:moveTo>
                                <a:pt x="1143000" y="0"/>
                              </a:moveTo>
                              <a:cubicBezTo>
                                <a:pt x="727710" y="0"/>
                                <a:pt x="355930" y="218542"/>
                                <a:pt x="152400" y="573634"/>
                              </a:cubicBezTo>
                              <a:lnTo>
                                <a:pt x="152400" y="685800"/>
                              </a:lnTo>
                              <a:cubicBezTo>
                                <a:pt x="152400" y="838733"/>
                                <a:pt x="95707" y="978103"/>
                                <a:pt x="2667" y="1085164"/>
                              </a:cubicBezTo>
                              <a:cubicBezTo>
                                <a:pt x="1676" y="1104443"/>
                                <a:pt x="0" y="1123645"/>
                                <a:pt x="0" y="1143000"/>
                              </a:cubicBezTo>
                              <a:cubicBezTo>
                                <a:pt x="0" y="1614526"/>
                                <a:pt x="296266" y="2040560"/>
                                <a:pt x="730606" y="2209191"/>
                              </a:cubicBezTo>
                              <a:lnTo>
                                <a:pt x="838200" y="2209800"/>
                              </a:lnTo>
                              <a:lnTo>
                                <a:pt x="838200" y="2133600"/>
                              </a:lnTo>
                              <a:lnTo>
                                <a:pt x="769544" y="2063801"/>
                              </a:lnTo>
                              <a:cubicBezTo>
                                <a:pt x="716204" y="2007260"/>
                                <a:pt x="685800" y="1932889"/>
                                <a:pt x="685800" y="1854937"/>
                              </a:cubicBezTo>
                              <a:lnTo>
                                <a:pt x="685800" y="1676400"/>
                              </a:lnTo>
                              <a:cubicBezTo>
                                <a:pt x="685800" y="1640205"/>
                                <a:pt x="698906" y="1607439"/>
                                <a:pt x="720014" y="1581303"/>
                              </a:cubicBezTo>
                              <a:lnTo>
                                <a:pt x="719252" y="1581226"/>
                              </a:lnTo>
                              <a:cubicBezTo>
                                <a:pt x="604647" y="1470355"/>
                                <a:pt x="533400" y="1314983"/>
                                <a:pt x="533400" y="1143000"/>
                              </a:cubicBezTo>
                              <a:cubicBezTo>
                                <a:pt x="533400" y="902818"/>
                                <a:pt x="672617" y="695706"/>
                                <a:pt x="874471" y="596341"/>
                              </a:cubicBezTo>
                              <a:cubicBezTo>
                                <a:pt x="878205" y="594512"/>
                                <a:pt x="881939" y="592684"/>
                                <a:pt x="885749" y="590931"/>
                              </a:cubicBezTo>
                              <a:cubicBezTo>
                                <a:pt x="934365" y="568223"/>
                                <a:pt x="986333" y="551840"/>
                                <a:pt x="1040892" y="542620"/>
                              </a:cubicBezTo>
                              <a:cubicBezTo>
                                <a:pt x="1047522" y="541477"/>
                                <a:pt x="1054151" y="540487"/>
                                <a:pt x="1060857" y="539572"/>
                              </a:cubicBezTo>
                              <a:cubicBezTo>
                                <a:pt x="1087755" y="535915"/>
                                <a:pt x="1115035" y="533400"/>
                                <a:pt x="1143000" y="533400"/>
                              </a:cubicBezTo>
                              <a:cubicBezTo>
                                <a:pt x="1479652" y="533400"/>
                                <a:pt x="1752600" y="806348"/>
                                <a:pt x="1752600" y="1143000"/>
                              </a:cubicBezTo>
                              <a:cubicBezTo>
                                <a:pt x="1752600" y="1368628"/>
                                <a:pt x="1629994" y="1565605"/>
                                <a:pt x="1447800" y="1671066"/>
                              </a:cubicBezTo>
                              <a:lnTo>
                                <a:pt x="1447800" y="2241804"/>
                              </a:lnTo>
                              <a:lnTo>
                                <a:pt x="1458925" y="2241880"/>
                              </a:lnTo>
                              <a:lnTo>
                                <a:pt x="1469593" y="2238680"/>
                              </a:lnTo>
                              <a:cubicBezTo>
                                <a:pt x="1950263" y="2095576"/>
                                <a:pt x="2286000" y="1645006"/>
                                <a:pt x="2286000" y="1143000"/>
                              </a:cubicBezTo>
                              <a:cubicBezTo>
                                <a:pt x="2286000" y="512750"/>
                                <a:pt x="1773250" y="0"/>
                                <a:pt x="1143000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35" name="Freeform: Shape 34">
                          <a:extLst>
                            <a:ext uri="{FF2B5EF4-FFF2-40B4-BE49-F238E27FC236}">
                              <a16:creationId xmlns:a16="http://schemas.microsoft.com/office/drawing/2014/main" id="{C79ABAB4-BC5E-4456-A5C5-98EBB17AA1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01585" y="3222740"/>
                          <a:ext cx="98025" cy="73513"/>
                        </a:xfrm>
                        <a:custGeom>
                          <a:avLst/>
                          <a:gdLst>
                            <a:gd name="connsiteX0" fmla="*/ 894436 w 894435"/>
                            <a:gd name="connsiteY0" fmla="*/ 670789 h 670788"/>
                            <a:gd name="connsiteX1" fmla="*/ 0 w 894435"/>
                            <a:gd name="connsiteY1" fmla="*/ 670789 h 670788"/>
                            <a:gd name="connsiteX2" fmla="*/ 447218 w 894435"/>
                            <a:gd name="connsiteY2" fmla="*/ 0 h 67078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</a:cxnLst>
                          <a:rect l="l" t="t" r="r" b="b"/>
                          <a:pathLst>
                            <a:path w="894435" h="670788">
                              <a:moveTo>
                                <a:pt x="894436" y="670789"/>
                              </a:moveTo>
                              <a:lnTo>
                                <a:pt x="0" y="670789"/>
                              </a:lnTo>
                              <a:lnTo>
                                <a:pt x="447218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  <p:sp>
                      <p:nvSpPr>
                        <p:cNvPr id="36" name="Freeform: Shape 35">
                          <a:extLst>
                            <a:ext uri="{FF2B5EF4-FFF2-40B4-BE49-F238E27FC236}">
                              <a16:creationId xmlns:a16="http://schemas.microsoft.com/office/drawing/2014/main" id="{5F550697-BA21-47D6-850B-1C36B8D2CB8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301372" y="3281196"/>
                          <a:ext cx="98025" cy="73513"/>
                        </a:xfrm>
                        <a:custGeom>
                          <a:avLst/>
                          <a:gdLst>
                            <a:gd name="connsiteX0" fmla="*/ 894436 w 894435"/>
                            <a:gd name="connsiteY0" fmla="*/ 670789 h 670788"/>
                            <a:gd name="connsiteX1" fmla="*/ 0 w 894435"/>
                            <a:gd name="connsiteY1" fmla="*/ 670789 h 670788"/>
                            <a:gd name="connsiteX2" fmla="*/ 447218 w 894435"/>
                            <a:gd name="connsiteY2" fmla="*/ 0 h 67078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</a:cxnLst>
                          <a:rect l="l" t="t" r="r" b="b"/>
                          <a:pathLst>
                            <a:path w="894435" h="670788">
                              <a:moveTo>
                                <a:pt x="894436" y="670789"/>
                              </a:moveTo>
                              <a:lnTo>
                                <a:pt x="0" y="670789"/>
                              </a:lnTo>
                              <a:lnTo>
                                <a:pt x="447218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76200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pPr defTabSz="685800"/>
                          <a:endParaRPr lang="en-US" sz="1350">
                            <a:solidFill>
                              <a:prstClr val="black"/>
                            </a:solidFill>
                            <a:latin typeface="Arial" panose="020B0604020202020204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BDA1B40-2980-4AE3-A579-56C807057488}"/>
              </a:ext>
            </a:extLst>
          </p:cNvPr>
          <p:cNvGrpSpPr/>
          <p:nvPr/>
        </p:nvGrpSpPr>
        <p:grpSpPr>
          <a:xfrm flipH="1">
            <a:off x="2018312" y="3810608"/>
            <a:ext cx="2305880" cy="3249239"/>
            <a:chOff x="4450584" y="1886343"/>
            <a:chExt cx="2500248" cy="3523125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F81545D-3C6B-49AF-8957-D60C6B1888F0}"/>
                </a:ext>
              </a:extLst>
            </p:cNvPr>
            <p:cNvSpPr/>
            <p:nvPr/>
          </p:nvSpPr>
          <p:spPr>
            <a:xfrm rot="2700000">
              <a:off x="4450584" y="2048285"/>
              <a:ext cx="2500248" cy="2500248"/>
            </a:xfrm>
            <a:prstGeom prst="roundRect">
              <a:avLst/>
            </a:prstGeom>
            <a:noFill/>
            <a:ln w="6350">
              <a:solidFill>
                <a:schemeClr val="accent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7E3513-7D5F-46B2-A23A-6276DA47F40C}"/>
                </a:ext>
              </a:extLst>
            </p:cNvPr>
            <p:cNvGrpSpPr/>
            <p:nvPr/>
          </p:nvGrpSpPr>
          <p:grpSpPr>
            <a:xfrm>
              <a:off x="5417590" y="3568771"/>
              <a:ext cx="928395" cy="1840697"/>
              <a:chOff x="5411240" y="3578296"/>
              <a:chExt cx="928395" cy="1840697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9202AF04-D0A0-44DD-9F09-1BCB50DC0C9F}"/>
                  </a:ext>
                </a:extLst>
              </p:cNvPr>
              <p:cNvSpPr/>
              <p:nvPr/>
            </p:nvSpPr>
            <p:spPr>
              <a:xfrm rot="2700000">
                <a:off x="4734067" y="4419766"/>
                <a:ext cx="1676400" cy="32205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AFCE5AE0-FA0D-45DC-B6A5-BFD12EA7654F}"/>
                  </a:ext>
                </a:extLst>
              </p:cNvPr>
              <p:cNvSpPr/>
              <p:nvPr/>
            </p:nvSpPr>
            <p:spPr>
              <a:xfrm rot="2700000">
                <a:off x="5140178" y="4294978"/>
                <a:ext cx="1676400" cy="322054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52BD69B8-52F1-435F-B5F3-5D2A7DB7494D}"/>
                  </a:ext>
                </a:extLst>
              </p:cNvPr>
              <p:cNvSpPr/>
              <p:nvPr/>
            </p:nvSpPr>
            <p:spPr>
              <a:xfrm rot="2700000">
                <a:off x="5631568" y="3964309"/>
                <a:ext cx="1094080" cy="322054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ED90E55-CA81-4641-9FB6-9A9C1565A770}"/>
                </a:ext>
              </a:extLst>
            </p:cNvPr>
            <p:cNvGrpSpPr/>
            <p:nvPr/>
          </p:nvGrpSpPr>
          <p:grpSpPr>
            <a:xfrm rot="16200000" flipH="1">
              <a:off x="5224012" y="1221355"/>
              <a:ext cx="790294" cy="2120269"/>
              <a:chOff x="5411240" y="3298724"/>
              <a:chExt cx="790294" cy="2120269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A37E1459-9E1D-411B-A15B-88DD251210EC}"/>
                  </a:ext>
                </a:extLst>
              </p:cNvPr>
              <p:cNvSpPr/>
              <p:nvPr/>
            </p:nvSpPr>
            <p:spPr>
              <a:xfrm rot="2700000">
                <a:off x="4734067" y="4419766"/>
                <a:ext cx="1676400" cy="32205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1C53D176-B69D-47F9-A353-0B880574ACF9}"/>
                  </a:ext>
                </a:extLst>
              </p:cNvPr>
              <p:cNvSpPr/>
              <p:nvPr/>
            </p:nvSpPr>
            <p:spPr>
              <a:xfrm rot="2700000">
                <a:off x="4854434" y="3975897"/>
                <a:ext cx="1676400" cy="322054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C126C6A-DAC8-43D7-93FC-E177977603AF}"/>
                  </a:ext>
                </a:extLst>
              </p:cNvPr>
              <p:cNvSpPr/>
              <p:nvPr/>
            </p:nvSpPr>
            <p:spPr>
              <a:xfrm rot="2700000">
                <a:off x="5493467" y="3778574"/>
                <a:ext cx="1094080" cy="322054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9465DF-9719-40F8-B6C1-466D2902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618" y="340739"/>
            <a:ext cx="8215745" cy="826366"/>
          </a:xfrm>
        </p:spPr>
        <p:txBody>
          <a:bodyPr>
            <a:noAutofit/>
          </a:bodyPr>
          <a:lstStyle/>
          <a:p>
            <a:r>
              <a:rPr lang="en-IN" sz="3600" dirty="0"/>
              <a:t>Company Culture Mission Vision &amp; Values </a:t>
            </a:r>
            <a:endParaRPr lang="en-US" sz="3600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5B7A43E-A46C-485D-976F-DFF0F17F0F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9" b="29"/>
          <a:stretch/>
        </p:blipFill>
        <p:spPr/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1FDE11F-9502-431B-99F1-7C3E1EC7F670}"/>
              </a:ext>
            </a:extLst>
          </p:cNvPr>
          <p:cNvGrpSpPr/>
          <p:nvPr/>
        </p:nvGrpSpPr>
        <p:grpSpPr>
          <a:xfrm rot="16200000">
            <a:off x="9512160" y="-205998"/>
            <a:ext cx="949842" cy="1361838"/>
            <a:chOff x="7783712" y="4884853"/>
            <a:chExt cx="1388637" cy="1990961"/>
          </a:xfrm>
          <a:solidFill>
            <a:srgbClr val="FF0000"/>
          </a:solidFill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89FD9C5-0CFB-4765-AAA9-05587814092D}"/>
                </a:ext>
              </a:extLst>
            </p:cNvPr>
            <p:cNvSpPr/>
            <p:nvPr/>
          </p:nvSpPr>
          <p:spPr>
            <a:xfrm>
              <a:off x="8747111" y="6122345"/>
              <a:ext cx="425238" cy="753468"/>
            </a:xfrm>
            <a:custGeom>
              <a:avLst/>
              <a:gdLst>
                <a:gd name="connsiteX0" fmla="*/ 425238 w 425238"/>
                <a:gd name="connsiteY0" fmla="*/ 0 h 753468"/>
                <a:gd name="connsiteX1" fmla="*/ 425238 w 425238"/>
                <a:gd name="connsiteY1" fmla="*/ 753468 h 753468"/>
                <a:gd name="connsiteX2" fmla="*/ 231133 w 425238"/>
                <a:gd name="connsiteY2" fmla="*/ 753468 h 753468"/>
                <a:gd name="connsiteX3" fmla="*/ 34330 w 425238"/>
                <a:gd name="connsiteY3" fmla="*/ 556666 h 753468"/>
                <a:gd name="connsiteX4" fmla="*/ 34330 w 425238"/>
                <a:gd name="connsiteY4" fmla="*/ 390907 h 7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238" h="753468">
                  <a:moveTo>
                    <a:pt x="425238" y="0"/>
                  </a:moveTo>
                  <a:lnTo>
                    <a:pt x="425238" y="753468"/>
                  </a:lnTo>
                  <a:lnTo>
                    <a:pt x="231133" y="753468"/>
                  </a:lnTo>
                  <a:lnTo>
                    <a:pt x="34330" y="556666"/>
                  </a:lnTo>
                  <a:cubicBezTo>
                    <a:pt x="-11443" y="510893"/>
                    <a:pt x="-11443" y="436680"/>
                    <a:pt x="34330" y="3909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AA7D785-2F33-47A2-A5DD-D0BE26773806}"/>
                </a:ext>
              </a:extLst>
            </p:cNvPr>
            <p:cNvSpPr/>
            <p:nvPr/>
          </p:nvSpPr>
          <p:spPr>
            <a:xfrm>
              <a:off x="7959887" y="4884853"/>
              <a:ext cx="1212462" cy="1990960"/>
            </a:xfrm>
            <a:custGeom>
              <a:avLst/>
              <a:gdLst>
                <a:gd name="connsiteX0" fmla="*/ 1212462 w 1212462"/>
                <a:gd name="connsiteY0" fmla="*/ 0 h 1990960"/>
                <a:gd name="connsiteX1" fmla="*/ 1212462 w 1212462"/>
                <a:gd name="connsiteY1" fmla="*/ 1163927 h 1990960"/>
                <a:gd name="connsiteX2" fmla="*/ 740343 w 1212462"/>
                <a:gd name="connsiteY2" fmla="*/ 1636046 h 1990960"/>
                <a:gd name="connsiteX3" fmla="*/ 740343 w 1212462"/>
                <a:gd name="connsiteY3" fmla="*/ 1801805 h 1990960"/>
                <a:gd name="connsiteX4" fmla="*/ 929498 w 1212462"/>
                <a:gd name="connsiteY4" fmla="*/ 1990960 h 1990960"/>
                <a:gd name="connsiteX5" fmla="*/ 707586 w 1212462"/>
                <a:gd name="connsiteY5" fmla="*/ 1990960 h 1990960"/>
                <a:gd name="connsiteX6" fmla="*/ 34330 w 1212462"/>
                <a:gd name="connsiteY6" fmla="*/ 1317704 h 1990960"/>
                <a:gd name="connsiteX7" fmla="*/ 34330 w 1212462"/>
                <a:gd name="connsiteY7" fmla="*/ 1151945 h 1990960"/>
                <a:gd name="connsiteX8" fmla="*/ 1157348 w 1212462"/>
                <a:gd name="connsiteY8" fmla="*/ 28927 h 1990960"/>
                <a:gd name="connsiteX9" fmla="*/ 1196121 w 1212462"/>
                <a:gd name="connsiteY9" fmla="*/ 3180 h 199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2462" h="1990960">
                  <a:moveTo>
                    <a:pt x="1212462" y="0"/>
                  </a:moveTo>
                  <a:lnTo>
                    <a:pt x="1212462" y="1163927"/>
                  </a:lnTo>
                  <a:lnTo>
                    <a:pt x="740343" y="1636046"/>
                  </a:lnTo>
                  <a:cubicBezTo>
                    <a:pt x="694570" y="1681819"/>
                    <a:pt x="694570" y="1756031"/>
                    <a:pt x="740343" y="1801805"/>
                  </a:cubicBezTo>
                  <a:lnTo>
                    <a:pt x="929498" y="1990960"/>
                  </a:lnTo>
                  <a:lnTo>
                    <a:pt x="707586" y="1990960"/>
                  </a:lnTo>
                  <a:lnTo>
                    <a:pt x="34330" y="1317704"/>
                  </a:lnTo>
                  <a:cubicBezTo>
                    <a:pt x="-11443" y="1271931"/>
                    <a:pt x="-11443" y="1197718"/>
                    <a:pt x="34330" y="1151945"/>
                  </a:cubicBezTo>
                  <a:lnTo>
                    <a:pt x="1157348" y="28927"/>
                  </a:lnTo>
                  <a:cubicBezTo>
                    <a:pt x="1168791" y="17484"/>
                    <a:pt x="1182012" y="8902"/>
                    <a:pt x="1196121" y="3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7AAE44B-BEDA-4C97-9627-88EDF0179ABA}"/>
                </a:ext>
              </a:extLst>
            </p:cNvPr>
            <p:cNvSpPr/>
            <p:nvPr/>
          </p:nvSpPr>
          <p:spPr>
            <a:xfrm>
              <a:off x="7783712" y="6550013"/>
              <a:ext cx="748700" cy="325801"/>
            </a:xfrm>
            <a:custGeom>
              <a:avLst/>
              <a:gdLst>
                <a:gd name="connsiteX0" fmla="*/ 374350 w 748700"/>
                <a:gd name="connsiteY0" fmla="*/ 1 h 325801"/>
                <a:gd name="connsiteX1" fmla="*/ 457229 w 748700"/>
                <a:gd name="connsiteY1" fmla="*/ 34330 h 325801"/>
                <a:gd name="connsiteX2" fmla="*/ 748700 w 748700"/>
                <a:gd name="connsiteY2" fmla="*/ 325801 h 325801"/>
                <a:gd name="connsiteX3" fmla="*/ 0 w 748700"/>
                <a:gd name="connsiteY3" fmla="*/ 325801 h 325801"/>
                <a:gd name="connsiteX4" fmla="*/ 291471 w 748700"/>
                <a:gd name="connsiteY4" fmla="*/ 34330 h 325801"/>
                <a:gd name="connsiteX5" fmla="*/ 374350 w 748700"/>
                <a:gd name="connsiteY5" fmla="*/ 1 h 32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8700" h="325801">
                  <a:moveTo>
                    <a:pt x="374350" y="1"/>
                  </a:moveTo>
                  <a:cubicBezTo>
                    <a:pt x="404346" y="0"/>
                    <a:pt x="434343" y="11444"/>
                    <a:pt x="457229" y="34330"/>
                  </a:cubicBezTo>
                  <a:lnTo>
                    <a:pt x="748700" y="325801"/>
                  </a:lnTo>
                  <a:lnTo>
                    <a:pt x="0" y="325801"/>
                  </a:lnTo>
                  <a:lnTo>
                    <a:pt x="291471" y="34330"/>
                  </a:lnTo>
                  <a:cubicBezTo>
                    <a:pt x="314357" y="11444"/>
                    <a:pt x="344353" y="1"/>
                    <a:pt x="374350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95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46591" y="4245749"/>
            <a:ext cx="10114668" cy="1857881"/>
            <a:chOff x="1046591" y="4245749"/>
            <a:chExt cx="10114668" cy="1857881"/>
          </a:xfrm>
        </p:grpSpPr>
        <p:grpSp>
          <p:nvGrpSpPr>
            <p:cNvPr id="6" name="Group 5"/>
            <p:cNvGrpSpPr/>
            <p:nvPr/>
          </p:nvGrpSpPr>
          <p:grpSpPr>
            <a:xfrm>
              <a:off x="1046591" y="4245749"/>
              <a:ext cx="2409369" cy="1857881"/>
              <a:chOff x="7164375" y="1546538"/>
              <a:chExt cx="2409369" cy="1857881"/>
            </a:xfrm>
          </p:grpSpPr>
          <p:sp>
            <p:nvSpPr>
              <p:cNvPr id="13" name="Rectangle 12"/>
              <p:cNvSpPr/>
              <p:nvPr/>
            </p:nvSpPr>
            <p:spPr>
              <a:xfrm flipH="1">
                <a:off x="7185775" y="2019424"/>
                <a:ext cx="2366569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This slide is 100% editable. Adapt it to your needs and capture your audience's attention. 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64375" y="1546538"/>
                <a:ext cx="24093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Times New Roman" panose="02020603050405020304" pitchFamily="18" charset="0"/>
                  </a:rPr>
                  <a:t>Vision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853462" y="4245749"/>
              <a:ext cx="2502049" cy="1857881"/>
              <a:chOff x="7361448" y="1546538"/>
              <a:chExt cx="2502049" cy="1857881"/>
            </a:xfrm>
          </p:grpSpPr>
          <p:sp>
            <p:nvSpPr>
              <p:cNvPr id="11" name="Rectangle 10"/>
              <p:cNvSpPr/>
              <p:nvPr/>
            </p:nvSpPr>
            <p:spPr>
              <a:xfrm flipH="1">
                <a:off x="7361448" y="2019424"/>
                <a:ext cx="2502049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C2C2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This slide is 100% editable. Adapt it to your needs and capture your audience's attention. 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437442" y="1546538"/>
                <a:ext cx="23500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Times New Roman" panose="02020603050405020304" pitchFamily="18" charset="0"/>
                  </a:rPr>
                  <a:t>Mission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734162" y="4245749"/>
              <a:ext cx="2427097" cy="1857881"/>
              <a:chOff x="7164374" y="1546538"/>
              <a:chExt cx="2427097" cy="1857881"/>
            </a:xfrm>
          </p:grpSpPr>
          <p:sp>
            <p:nvSpPr>
              <p:cNvPr id="9" name="Rectangle 8"/>
              <p:cNvSpPr/>
              <p:nvPr/>
            </p:nvSpPr>
            <p:spPr>
              <a:xfrm flipH="1">
                <a:off x="7164374" y="2019424"/>
                <a:ext cx="2427097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C2C2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This slide is 100% editable. Adapt it to your needs and capture your audience's attention. 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465897" y="1546538"/>
                <a:ext cx="1824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Times New Roman" panose="02020603050405020304" pitchFamily="18" charset="0"/>
                  </a:rPr>
                  <a:t>Goal</a:t>
                </a: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663120" y="532286"/>
            <a:ext cx="10865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Vision &amp; Mission</a:t>
            </a:r>
          </a:p>
        </p:txBody>
      </p:sp>
      <p:sp>
        <p:nvSpPr>
          <p:cNvPr id="17" name="Rectangle 16"/>
          <p:cNvSpPr/>
          <p:nvPr/>
        </p:nvSpPr>
        <p:spPr>
          <a:xfrm rot="5400000">
            <a:off x="6011595" y="-2625538"/>
            <a:ext cx="168812" cy="12192001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41256" y="2643918"/>
            <a:ext cx="1625794" cy="1625794"/>
            <a:chOff x="4167845" y="628651"/>
            <a:chExt cx="1625794" cy="1625794"/>
          </a:xfrm>
        </p:grpSpPr>
        <p:grpSp>
          <p:nvGrpSpPr>
            <p:cNvPr id="19" name="Group 18"/>
            <p:cNvGrpSpPr/>
            <p:nvPr/>
          </p:nvGrpSpPr>
          <p:grpSpPr>
            <a:xfrm>
              <a:off x="4167845" y="628651"/>
              <a:ext cx="1625794" cy="1625794"/>
              <a:chOff x="6088950" y="1373831"/>
              <a:chExt cx="2021089" cy="2021089"/>
            </a:xfrm>
            <a:solidFill>
              <a:srgbClr val="7ABF43"/>
            </a:solidFill>
          </p:grpSpPr>
          <p:sp>
            <p:nvSpPr>
              <p:cNvPr id="24" name="Diamond 23"/>
              <p:cNvSpPr/>
              <p:nvPr/>
            </p:nvSpPr>
            <p:spPr>
              <a:xfrm>
                <a:off x="6088950" y="1373831"/>
                <a:ext cx="2021089" cy="2021089"/>
              </a:xfrm>
              <a:prstGeom prst="diamond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Diamond 24"/>
              <p:cNvSpPr/>
              <p:nvPr/>
            </p:nvSpPr>
            <p:spPr>
              <a:xfrm>
                <a:off x="6217825" y="1502707"/>
                <a:ext cx="1763344" cy="1763341"/>
              </a:xfrm>
              <a:prstGeom prst="diamond">
                <a:avLst/>
              </a:prstGeom>
              <a:solidFill>
                <a:srgbClr val="FF0000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553740" y="1232183"/>
              <a:ext cx="854004" cy="418731"/>
              <a:chOff x="4152008" y="2674953"/>
              <a:chExt cx="2669931" cy="1335430"/>
            </a:xfrm>
            <a:solidFill>
              <a:srgbClr val="FFFFFF"/>
            </a:solidFill>
          </p:grpSpPr>
          <p:sp>
            <p:nvSpPr>
              <p:cNvPr id="21" name="Freeform 20"/>
              <p:cNvSpPr/>
              <p:nvPr/>
            </p:nvSpPr>
            <p:spPr>
              <a:xfrm>
                <a:off x="4152008" y="2674953"/>
                <a:ext cx="2669931" cy="1335430"/>
              </a:xfrm>
              <a:custGeom>
                <a:avLst/>
                <a:gdLst>
                  <a:gd name="connsiteX0" fmla="*/ 1325631 w 2669931"/>
                  <a:gd name="connsiteY0" fmla="*/ 190516 h 1335430"/>
                  <a:gd name="connsiteX1" fmla="*/ 837753 w 2669931"/>
                  <a:gd name="connsiteY1" fmla="*/ 678391 h 1335430"/>
                  <a:gd name="connsiteX2" fmla="*/ 1325631 w 2669931"/>
                  <a:gd name="connsiteY2" fmla="*/ 1166266 h 1335430"/>
                  <a:gd name="connsiteX3" fmla="*/ 1813509 w 2669931"/>
                  <a:gd name="connsiteY3" fmla="*/ 678391 h 1335430"/>
                  <a:gd name="connsiteX4" fmla="*/ 1325631 w 2669931"/>
                  <a:gd name="connsiteY4" fmla="*/ 190516 h 1335430"/>
                  <a:gd name="connsiteX5" fmla="*/ 1310251 w 2669931"/>
                  <a:gd name="connsiteY5" fmla="*/ 315 h 1335430"/>
                  <a:gd name="connsiteX6" fmla="*/ 1396240 w 2669931"/>
                  <a:gd name="connsiteY6" fmla="*/ 7483 h 1335430"/>
                  <a:gd name="connsiteX7" fmla="*/ 2669931 w 2669931"/>
                  <a:gd name="connsiteY7" fmla="*/ 684307 h 1335430"/>
                  <a:gd name="connsiteX8" fmla="*/ 1285114 w 2669931"/>
                  <a:gd name="connsiteY8" fmla="*/ 1335430 h 1335430"/>
                  <a:gd name="connsiteX9" fmla="*/ 0 w 2669931"/>
                  <a:gd name="connsiteY9" fmla="*/ 671894 h 1335430"/>
                  <a:gd name="connsiteX10" fmla="*/ 1310251 w 2669931"/>
                  <a:gd name="connsiteY10" fmla="*/ 315 h 1335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69931" h="1335430">
                    <a:moveTo>
                      <a:pt x="1325631" y="190516"/>
                    </a:moveTo>
                    <a:cubicBezTo>
                      <a:pt x="1056183" y="190516"/>
                      <a:pt x="837753" y="408945"/>
                      <a:pt x="837753" y="678391"/>
                    </a:cubicBezTo>
                    <a:cubicBezTo>
                      <a:pt x="837753" y="947837"/>
                      <a:pt x="1056183" y="1166266"/>
                      <a:pt x="1325631" y="1166266"/>
                    </a:cubicBezTo>
                    <a:cubicBezTo>
                      <a:pt x="1595079" y="1166266"/>
                      <a:pt x="1813509" y="947837"/>
                      <a:pt x="1813509" y="678391"/>
                    </a:cubicBezTo>
                    <a:cubicBezTo>
                      <a:pt x="1813509" y="408945"/>
                      <a:pt x="1595079" y="190516"/>
                      <a:pt x="1325631" y="190516"/>
                    </a:cubicBezTo>
                    <a:close/>
                    <a:moveTo>
                      <a:pt x="1310251" y="315"/>
                    </a:moveTo>
                    <a:cubicBezTo>
                      <a:pt x="1339744" y="1120"/>
                      <a:pt x="1368461" y="3476"/>
                      <a:pt x="1396240" y="7483"/>
                    </a:cubicBezTo>
                    <a:cubicBezTo>
                      <a:pt x="2018807" y="52223"/>
                      <a:pt x="2452890" y="393968"/>
                      <a:pt x="2669931" y="684307"/>
                    </a:cubicBezTo>
                    <a:cubicBezTo>
                      <a:pt x="2326365" y="1057465"/>
                      <a:pt x="1942819" y="1327815"/>
                      <a:pt x="1285114" y="1335430"/>
                    </a:cubicBezTo>
                    <a:cubicBezTo>
                      <a:pt x="765357" y="1298927"/>
                      <a:pt x="268446" y="1039671"/>
                      <a:pt x="0" y="671894"/>
                    </a:cubicBezTo>
                    <a:cubicBezTo>
                      <a:pt x="250698" y="325046"/>
                      <a:pt x="867853" y="-11764"/>
                      <a:pt x="1310251" y="315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039804" y="2915511"/>
                <a:ext cx="875665" cy="875665"/>
              </a:xfrm>
              <a:custGeom>
                <a:avLst/>
                <a:gdLst>
                  <a:gd name="connsiteX0" fmla="*/ 455284 w 910568"/>
                  <a:gd name="connsiteY0" fmla="*/ 32709 h 910568"/>
                  <a:gd name="connsiteX1" fmla="*/ 32708 w 910568"/>
                  <a:gd name="connsiteY1" fmla="*/ 455284 h 910568"/>
                  <a:gd name="connsiteX2" fmla="*/ 455284 w 910568"/>
                  <a:gd name="connsiteY2" fmla="*/ 877859 h 910568"/>
                  <a:gd name="connsiteX3" fmla="*/ 877860 w 910568"/>
                  <a:gd name="connsiteY3" fmla="*/ 455284 h 910568"/>
                  <a:gd name="connsiteX4" fmla="*/ 455284 w 910568"/>
                  <a:gd name="connsiteY4" fmla="*/ 32709 h 910568"/>
                  <a:gd name="connsiteX5" fmla="*/ 455284 w 910568"/>
                  <a:gd name="connsiteY5" fmla="*/ 0 h 910568"/>
                  <a:gd name="connsiteX6" fmla="*/ 910568 w 910568"/>
                  <a:gd name="connsiteY6" fmla="*/ 455284 h 910568"/>
                  <a:gd name="connsiteX7" fmla="*/ 455284 w 910568"/>
                  <a:gd name="connsiteY7" fmla="*/ 910568 h 910568"/>
                  <a:gd name="connsiteX8" fmla="*/ 0 w 910568"/>
                  <a:gd name="connsiteY8" fmla="*/ 455284 h 910568"/>
                  <a:gd name="connsiteX9" fmla="*/ 455284 w 910568"/>
                  <a:gd name="connsiteY9" fmla="*/ 0 h 910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568" h="910568">
                    <a:moveTo>
                      <a:pt x="455284" y="32709"/>
                    </a:moveTo>
                    <a:cubicBezTo>
                      <a:pt x="221902" y="32709"/>
                      <a:pt x="32708" y="221902"/>
                      <a:pt x="32708" y="455284"/>
                    </a:cubicBezTo>
                    <a:cubicBezTo>
                      <a:pt x="32708" y="688666"/>
                      <a:pt x="221902" y="877859"/>
                      <a:pt x="455284" y="877859"/>
                    </a:cubicBezTo>
                    <a:cubicBezTo>
                      <a:pt x="688666" y="877859"/>
                      <a:pt x="877860" y="688666"/>
                      <a:pt x="877860" y="455284"/>
                    </a:cubicBezTo>
                    <a:cubicBezTo>
                      <a:pt x="877860" y="221902"/>
                      <a:pt x="688666" y="32709"/>
                      <a:pt x="455284" y="32709"/>
                    </a:cubicBezTo>
                    <a:close/>
                    <a:moveTo>
                      <a:pt x="455284" y="0"/>
                    </a:moveTo>
                    <a:cubicBezTo>
                      <a:pt x="706730" y="0"/>
                      <a:pt x="910568" y="203838"/>
                      <a:pt x="910568" y="455284"/>
                    </a:cubicBezTo>
                    <a:cubicBezTo>
                      <a:pt x="910568" y="706730"/>
                      <a:pt x="706730" y="910568"/>
                      <a:pt x="455284" y="910568"/>
                    </a:cubicBezTo>
                    <a:cubicBezTo>
                      <a:pt x="203838" y="910568"/>
                      <a:pt x="0" y="706730"/>
                      <a:pt x="0" y="455284"/>
                    </a:cubicBezTo>
                    <a:cubicBezTo>
                      <a:pt x="0" y="203838"/>
                      <a:pt x="203838" y="0"/>
                      <a:pt x="455284" y="0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5138945" y="3014650"/>
                <a:ext cx="677392" cy="677384"/>
              </a:xfrm>
              <a:custGeom>
                <a:avLst/>
                <a:gdLst>
                  <a:gd name="connsiteX0" fmla="*/ 386278 w 772556"/>
                  <a:gd name="connsiteY0" fmla="*/ 230706 h 772552"/>
                  <a:gd name="connsiteX1" fmla="*/ 230707 w 772556"/>
                  <a:gd name="connsiteY1" fmla="*/ 386276 h 772552"/>
                  <a:gd name="connsiteX2" fmla="*/ 386278 w 772556"/>
                  <a:gd name="connsiteY2" fmla="*/ 541846 h 772552"/>
                  <a:gd name="connsiteX3" fmla="*/ 541849 w 772556"/>
                  <a:gd name="connsiteY3" fmla="*/ 386276 h 772552"/>
                  <a:gd name="connsiteX4" fmla="*/ 386278 w 772556"/>
                  <a:gd name="connsiteY4" fmla="*/ 230706 h 772552"/>
                  <a:gd name="connsiteX5" fmla="*/ 386278 w 772556"/>
                  <a:gd name="connsiteY5" fmla="*/ 0 h 772552"/>
                  <a:gd name="connsiteX6" fmla="*/ 772556 w 772556"/>
                  <a:gd name="connsiteY6" fmla="*/ 386276 h 772552"/>
                  <a:gd name="connsiteX7" fmla="*/ 386278 w 772556"/>
                  <a:gd name="connsiteY7" fmla="*/ 772552 h 772552"/>
                  <a:gd name="connsiteX8" fmla="*/ 0 w 772556"/>
                  <a:gd name="connsiteY8" fmla="*/ 386276 h 772552"/>
                  <a:gd name="connsiteX9" fmla="*/ 386278 w 772556"/>
                  <a:gd name="connsiteY9" fmla="*/ 0 h 772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72556" h="772552">
                    <a:moveTo>
                      <a:pt x="386278" y="230706"/>
                    </a:moveTo>
                    <a:cubicBezTo>
                      <a:pt x="300359" y="230706"/>
                      <a:pt x="230707" y="300357"/>
                      <a:pt x="230707" y="386276"/>
                    </a:cubicBezTo>
                    <a:cubicBezTo>
                      <a:pt x="230707" y="472195"/>
                      <a:pt x="300359" y="541846"/>
                      <a:pt x="386278" y="541846"/>
                    </a:cubicBezTo>
                    <a:cubicBezTo>
                      <a:pt x="472197" y="541846"/>
                      <a:pt x="541849" y="472195"/>
                      <a:pt x="541849" y="386276"/>
                    </a:cubicBezTo>
                    <a:cubicBezTo>
                      <a:pt x="541849" y="300357"/>
                      <a:pt x="472197" y="230706"/>
                      <a:pt x="386278" y="230706"/>
                    </a:cubicBezTo>
                    <a:close/>
                    <a:moveTo>
                      <a:pt x="386278" y="0"/>
                    </a:moveTo>
                    <a:cubicBezTo>
                      <a:pt x="599613" y="0"/>
                      <a:pt x="772556" y="172942"/>
                      <a:pt x="772556" y="386276"/>
                    </a:cubicBezTo>
                    <a:cubicBezTo>
                      <a:pt x="772556" y="599610"/>
                      <a:pt x="599613" y="772552"/>
                      <a:pt x="386278" y="772552"/>
                    </a:cubicBezTo>
                    <a:cubicBezTo>
                      <a:pt x="172943" y="772552"/>
                      <a:pt x="0" y="599610"/>
                      <a:pt x="0" y="386276"/>
                    </a:cubicBezTo>
                    <a:cubicBezTo>
                      <a:pt x="0" y="172942"/>
                      <a:pt x="172943" y="0"/>
                      <a:pt x="386278" y="0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282767" y="2643918"/>
            <a:ext cx="1625794" cy="1625794"/>
            <a:chOff x="6088950" y="1373831"/>
            <a:chExt cx="2021089" cy="2021089"/>
          </a:xfrm>
          <a:solidFill>
            <a:schemeClr val="tx1"/>
          </a:solidFill>
        </p:grpSpPr>
        <p:sp>
          <p:nvSpPr>
            <p:cNvPr id="27" name="Diamond 26"/>
            <p:cNvSpPr/>
            <p:nvPr/>
          </p:nvSpPr>
          <p:spPr>
            <a:xfrm>
              <a:off x="6088950" y="1373831"/>
              <a:ext cx="2021089" cy="2021089"/>
            </a:xfrm>
            <a:prstGeom prst="diamond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Diamond 27"/>
            <p:cNvSpPr/>
            <p:nvPr/>
          </p:nvSpPr>
          <p:spPr>
            <a:xfrm>
              <a:off x="6217825" y="1502707"/>
              <a:ext cx="1763344" cy="1763341"/>
            </a:xfrm>
            <a:prstGeom prst="diamond">
              <a:avLst/>
            </a:prstGeom>
            <a:grp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124278" y="2643918"/>
            <a:ext cx="1625794" cy="1625794"/>
            <a:chOff x="6088950" y="1373831"/>
            <a:chExt cx="2021089" cy="2021089"/>
          </a:xfrm>
          <a:solidFill>
            <a:schemeClr val="bg2">
              <a:lumMod val="50000"/>
            </a:schemeClr>
          </a:solidFill>
        </p:grpSpPr>
        <p:sp>
          <p:nvSpPr>
            <p:cNvPr id="30" name="Diamond 29"/>
            <p:cNvSpPr/>
            <p:nvPr/>
          </p:nvSpPr>
          <p:spPr>
            <a:xfrm>
              <a:off x="6088950" y="1373831"/>
              <a:ext cx="2021089" cy="2021089"/>
            </a:xfrm>
            <a:prstGeom prst="diamond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Diamond 30"/>
            <p:cNvSpPr/>
            <p:nvPr/>
          </p:nvSpPr>
          <p:spPr>
            <a:xfrm>
              <a:off x="6217825" y="1502707"/>
              <a:ext cx="1763344" cy="1763341"/>
            </a:xfrm>
            <a:prstGeom prst="diamond">
              <a:avLst/>
            </a:prstGeom>
            <a:grp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>
            <a:off x="5768149" y="3140956"/>
            <a:ext cx="655705" cy="659015"/>
          </a:xfrm>
          <a:custGeom>
            <a:avLst/>
            <a:gdLst>
              <a:gd name="connsiteX0" fmla="*/ 2245798 w 2379746"/>
              <a:gd name="connsiteY0" fmla="*/ 0 h 2391778"/>
              <a:gd name="connsiteX1" fmla="*/ 2379371 w 2379746"/>
              <a:gd name="connsiteY1" fmla="*/ 108051 h 2391778"/>
              <a:gd name="connsiteX2" fmla="*/ 1745561 w 2379746"/>
              <a:gd name="connsiteY2" fmla="*/ 1340679 h 2391778"/>
              <a:gd name="connsiteX3" fmla="*/ 1616380 w 2379746"/>
              <a:gd name="connsiteY3" fmla="*/ 1452961 h 2391778"/>
              <a:gd name="connsiteX4" fmla="*/ 1581836 w 2379746"/>
              <a:gd name="connsiteY4" fmla="*/ 2029915 h 2391778"/>
              <a:gd name="connsiteX5" fmla="*/ 988185 w 2379746"/>
              <a:gd name="connsiteY5" fmla="*/ 2384260 h 2391778"/>
              <a:gd name="connsiteX6" fmla="*/ 941314 w 2379746"/>
              <a:gd name="connsiteY6" fmla="*/ 2383281 h 2391778"/>
              <a:gd name="connsiteX7" fmla="*/ 849529 w 2379746"/>
              <a:gd name="connsiteY7" fmla="*/ 2287585 h 2391778"/>
              <a:gd name="connsiteX8" fmla="*/ 850508 w 2379746"/>
              <a:gd name="connsiteY8" fmla="*/ 2240713 h 2391778"/>
              <a:gd name="connsiteX9" fmla="*/ 965418 w 2379746"/>
              <a:gd name="connsiteY9" fmla="*/ 1827634 h 2391778"/>
              <a:gd name="connsiteX10" fmla="*/ 907032 w 2379746"/>
              <a:gd name="connsiteY10" fmla="*/ 1768873 h 2391778"/>
              <a:gd name="connsiteX11" fmla="*/ 548456 w 2379746"/>
              <a:gd name="connsiteY11" fmla="*/ 1407513 h 2391778"/>
              <a:gd name="connsiteX12" fmla="*/ 548187 w 2379746"/>
              <a:gd name="connsiteY12" fmla="*/ 1406656 h 2391778"/>
              <a:gd name="connsiteX13" fmla="*/ 145926 w 2379746"/>
              <a:gd name="connsiteY13" fmla="*/ 1519877 h 2391778"/>
              <a:gd name="connsiteX14" fmla="*/ 99054 w 2379746"/>
              <a:gd name="connsiteY14" fmla="*/ 1518899 h 2391778"/>
              <a:gd name="connsiteX15" fmla="*/ 7270 w 2379746"/>
              <a:gd name="connsiteY15" fmla="*/ 1423202 h 2391778"/>
              <a:gd name="connsiteX16" fmla="*/ 8248 w 2379746"/>
              <a:gd name="connsiteY16" fmla="*/ 1376331 h 2391778"/>
              <a:gd name="connsiteX17" fmla="*/ 358556 w 2379746"/>
              <a:gd name="connsiteY17" fmla="*/ 805181 h 2391778"/>
              <a:gd name="connsiteX18" fmla="*/ 925987 w 2379746"/>
              <a:gd name="connsiteY18" fmla="*/ 768948 h 2391778"/>
              <a:gd name="connsiteX19" fmla="*/ 965556 w 2379746"/>
              <a:gd name="connsiteY19" fmla="*/ 720021 h 2391778"/>
              <a:gd name="connsiteX20" fmla="*/ 2245798 w 2379746"/>
              <a:gd name="connsiteY20" fmla="*/ 0 h 2391778"/>
              <a:gd name="connsiteX21" fmla="*/ 1913244 w 2379746"/>
              <a:gd name="connsiteY21" fmla="*/ 306886 h 2391778"/>
              <a:gd name="connsiteX22" fmla="*/ 1757856 w 2379746"/>
              <a:gd name="connsiteY22" fmla="*/ 462275 h 2391778"/>
              <a:gd name="connsiteX23" fmla="*/ 1913244 w 2379746"/>
              <a:gd name="connsiteY23" fmla="*/ 617663 h 2391778"/>
              <a:gd name="connsiteX24" fmla="*/ 2068633 w 2379746"/>
              <a:gd name="connsiteY24" fmla="*/ 462274 h 2391778"/>
              <a:gd name="connsiteX25" fmla="*/ 1913244 w 2379746"/>
              <a:gd name="connsiteY25" fmla="*/ 306886 h 239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9746" h="2391778">
                <a:moveTo>
                  <a:pt x="2245798" y="0"/>
                </a:moveTo>
                <a:cubicBezTo>
                  <a:pt x="2365647" y="2305"/>
                  <a:pt x="2381200" y="-15537"/>
                  <a:pt x="2379371" y="108051"/>
                </a:cubicBezTo>
                <a:cubicBezTo>
                  <a:pt x="2392391" y="699624"/>
                  <a:pt x="2064231" y="1057392"/>
                  <a:pt x="1745561" y="1340679"/>
                </a:cubicBezTo>
                <a:lnTo>
                  <a:pt x="1616380" y="1452961"/>
                </a:lnTo>
                <a:lnTo>
                  <a:pt x="1581836" y="2029915"/>
                </a:lnTo>
                <a:lnTo>
                  <a:pt x="988185" y="2384260"/>
                </a:lnTo>
                <a:cubicBezTo>
                  <a:pt x="972645" y="2392279"/>
                  <a:pt x="953987" y="2396495"/>
                  <a:pt x="941314" y="2383281"/>
                </a:cubicBezTo>
                <a:lnTo>
                  <a:pt x="849529" y="2287585"/>
                </a:lnTo>
                <a:cubicBezTo>
                  <a:pt x="836856" y="2274372"/>
                  <a:pt x="843111" y="2263857"/>
                  <a:pt x="850508" y="2240713"/>
                </a:cubicBezTo>
                <a:lnTo>
                  <a:pt x="965418" y="1827634"/>
                </a:lnTo>
                <a:lnTo>
                  <a:pt x="907032" y="1768873"/>
                </a:lnTo>
                <a:cubicBezTo>
                  <a:pt x="773039" y="1635052"/>
                  <a:pt x="657682" y="1526161"/>
                  <a:pt x="548456" y="1407513"/>
                </a:cubicBezTo>
                <a:lnTo>
                  <a:pt x="548187" y="1406656"/>
                </a:lnTo>
                <a:lnTo>
                  <a:pt x="145926" y="1519877"/>
                </a:lnTo>
                <a:cubicBezTo>
                  <a:pt x="130386" y="1527897"/>
                  <a:pt x="111727" y="1532112"/>
                  <a:pt x="99054" y="1518899"/>
                </a:cubicBezTo>
                <a:lnTo>
                  <a:pt x="7270" y="1423202"/>
                </a:lnTo>
                <a:cubicBezTo>
                  <a:pt x="-5403" y="1409989"/>
                  <a:pt x="851" y="1399474"/>
                  <a:pt x="8248" y="1376331"/>
                </a:cubicBezTo>
                <a:lnTo>
                  <a:pt x="358556" y="805181"/>
                </a:lnTo>
                <a:lnTo>
                  <a:pt x="925987" y="768948"/>
                </a:lnTo>
                <a:lnTo>
                  <a:pt x="965556" y="720021"/>
                </a:lnTo>
                <a:cubicBezTo>
                  <a:pt x="1193000" y="437306"/>
                  <a:pt x="1541624" y="1989"/>
                  <a:pt x="2245798" y="0"/>
                </a:cubicBezTo>
                <a:close/>
                <a:moveTo>
                  <a:pt x="1913244" y="306886"/>
                </a:moveTo>
                <a:cubicBezTo>
                  <a:pt x="1827426" y="306886"/>
                  <a:pt x="1757856" y="376456"/>
                  <a:pt x="1757856" y="462275"/>
                </a:cubicBezTo>
                <a:cubicBezTo>
                  <a:pt x="1757856" y="548093"/>
                  <a:pt x="1827426" y="617663"/>
                  <a:pt x="1913244" y="617663"/>
                </a:cubicBezTo>
                <a:cubicBezTo>
                  <a:pt x="1999063" y="617663"/>
                  <a:pt x="2068633" y="548093"/>
                  <a:pt x="2068633" y="462274"/>
                </a:cubicBezTo>
                <a:cubicBezTo>
                  <a:pt x="2068633" y="376456"/>
                  <a:pt x="1999063" y="306886"/>
                  <a:pt x="1913244" y="306886"/>
                </a:cubicBez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601435" y="3134051"/>
            <a:ext cx="672828" cy="672824"/>
            <a:chOff x="4351780" y="2693980"/>
            <a:chExt cx="391322" cy="391322"/>
          </a:xfrm>
          <a:solidFill>
            <a:srgbClr val="FFFFFF"/>
          </a:solidFill>
        </p:grpSpPr>
        <p:sp>
          <p:nvSpPr>
            <p:cNvPr id="34" name="Freeform 33"/>
            <p:cNvSpPr/>
            <p:nvPr/>
          </p:nvSpPr>
          <p:spPr>
            <a:xfrm>
              <a:off x="4351780" y="2693980"/>
              <a:ext cx="391322" cy="391322"/>
            </a:xfrm>
            <a:custGeom>
              <a:avLst/>
              <a:gdLst>
                <a:gd name="connsiteX0" fmla="*/ 1030221 w 2060444"/>
                <a:gd name="connsiteY0" fmla="*/ 177464 h 2060444"/>
                <a:gd name="connsiteX1" fmla="*/ 177464 w 2060444"/>
                <a:gd name="connsiteY1" fmla="*/ 1030221 h 2060444"/>
                <a:gd name="connsiteX2" fmla="*/ 1030221 w 2060444"/>
                <a:gd name="connsiteY2" fmla="*/ 1882978 h 2060444"/>
                <a:gd name="connsiteX3" fmla="*/ 1882978 w 2060444"/>
                <a:gd name="connsiteY3" fmla="*/ 1030221 h 2060444"/>
                <a:gd name="connsiteX4" fmla="*/ 1030221 w 2060444"/>
                <a:gd name="connsiteY4" fmla="*/ 177464 h 2060444"/>
                <a:gd name="connsiteX5" fmla="*/ 1030222 w 2060444"/>
                <a:gd name="connsiteY5" fmla="*/ 0 h 2060444"/>
                <a:gd name="connsiteX6" fmla="*/ 2060444 w 2060444"/>
                <a:gd name="connsiteY6" fmla="*/ 1030222 h 2060444"/>
                <a:gd name="connsiteX7" fmla="*/ 1030222 w 2060444"/>
                <a:gd name="connsiteY7" fmla="*/ 2060444 h 2060444"/>
                <a:gd name="connsiteX8" fmla="*/ 0 w 2060444"/>
                <a:gd name="connsiteY8" fmla="*/ 1030222 h 2060444"/>
                <a:gd name="connsiteX9" fmla="*/ 1030222 w 2060444"/>
                <a:gd name="connsiteY9" fmla="*/ 0 h 206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0444" h="2060444">
                  <a:moveTo>
                    <a:pt x="1030221" y="177464"/>
                  </a:moveTo>
                  <a:cubicBezTo>
                    <a:pt x="559256" y="177464"/>
                    <a:pt x="177464" y="559256"/>
                    <a:pt x="177464" y="1030221"/>
                  </a:cubicBezTo>
                  <a:cubicBezTo>
                    <a:pt x="177464" y="1501186"/>
                    <a:pt x="559256" y="1882978"/>
                    <a:pt x="1030221" y="1882978"/>
                  </a:cubicBezTo>
                  <a:cubicBezTo>
                    <a:pt x="1501186" y="1882978"/>
                    <a:pt x="1882978" y="1501186"/>
                    <a:pt x="1882978" y="1030221"/>
                  </a:cubicBezTo>
                  <a:cubicBezTo>
                    <a:pt x="1882978" y="559256"/>
                    <a:pt x="1501186" y="177464"/>
                    <a:pt x="1030221" y="177464"/>
                  </a:cubicBezTo>
                  <a:close/>
                  <a:moveTo>
                    <a:pt x="1030222" y="0"/>
                  </a:moveTo>
                  <a:cubicBezTo>
                    <a:pt x="1599198" y="0"/>
                    <a:pt x="2060444" y="461246"/>
                    <a:pt x="2060444" y="1030222"/>
                  </a:cubicBezTo>
                  <a:cubicBezTo>
                    <a:pt x="2060444" y="1599198"/>
                    <a:pt x="1599198" y="2060444"/>
                    <a:pt x="1030222" y="2060444"/>
                  </a:cubicBezTo>
                  <a:cubicBezTo>
                    <a:pt x="461246" y="2060444"/>
                    <a:pt x="0" y="1599198"/>
                    <a:pt x="0" y="1030222"/>
                  </a:cubicBezTo>
                  <a:cubicBezTo>
                    <a:pt x="0" y="461246"/>
                    <a:pt x="461246" y="0"/>
                    <a:pt x="103022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428471" y="2770671"/>
              <a:ext cx="237940" cy="237940"/>
            </a:xfrm>
            <a:custGeom>
              <a:avLst/>
              <a:gdLst>
                <a:gd name="connsiteX0" fmla="*/ 626416 w 1252834"/>
                <a:gd name="connsiteY0" fmla="*/ 161662 h 1252834"/>
                <a:gd name="connsiteX1" fmla="*/ 161662 w 1252834"/>
                <a:gd name="connsiteY1" fmla="*/ 626416 h 1252834"/>
                <a:gd name="connsiteX2" fmla="*/ 626416 w 1252834"/>
                <a:gd name="connsiteY2" fmla="*/ 1091170 h 1252834"/>
                <a:gd name="connsiteX3" fmla="*/ 1091170 w 1252834"/>
                <a:gd name="connsiteY3" fmla="*/ 626416 h 1252834"/>
                <a:gd name="connsiteX4" fmla="*/ 626416 w 1252834"/>
                <a:gd name="connsiteY4" fmla="*/ 161662 h 1252834"/>
                <a:gd name="connsiteX5" fmla="*/ 626417 w 1252834"/>
                <a:gd name="connsiteY5" fmla="*/ 0 h 1252834"/>
                <a:gd name="connsiteX6" fmla="*/ 1252834 w 1252834"/>
                <a:gd name="connsiteY6" fmla="*/ 626417 h 1252834"/>
                <a:gd name="connsiteX7" fmla="*/ 626417 w 1252834"/>
                <a:gd name="connsiteY7" fmla="*/ 1252834 h 1252834"/>
                <a:gd name="connsiteX8" fmla="*/ 0 w 1252834"/>
                <a:gd name="connsiteY8" fmla="*/ 626417 h 1252834"/>
                <a:gd name="connsiteX9" fmla="*/ 626417 w 1252834"/>
                <a:gd name="connsiteY9" fmla="*/ 0 h 125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2834" h="1252834">
                  <a:moveTo>
                    <a:pt x="626416" y="161662"/>
                  </a:moveTo>
                  <a:cubicBezTo>
                    <a:pt x="369739" y="161662"/>
                    <a:pt x="161662" y="369739"/>
                    <a:pt x="161662" y="626416"/>
                  </a:cubicBezTo>
                  <a:cubicBezTo>
                    <a:pt x="161662" y="883093"/>
                    <a:pt x="369739" y="1091170"/>
                    <a:pt x="626416" y="1091170"/>
                  </a:cubicBezTo>
                  <a:cubicBezTo>
                    <a:pt x="883093" y="1091170"/>
                    <a:pt x="1091170" y="883093"/>
                    <a:pt x="1091170" y="626416"/>
                  </a:cubicBezTo>
                  <a:cubicBezTo>
                    <a:pt x="1091170" y="369739"/>
                    <a:pt x="883093" y="161662"/>
                    <a:pt x="626416" y="161662"/>
                  </a:cubicBezTo>
                  <a:close/>
                  <a:moveTo>
                    <a:pt x="626417" y="0"/>
                  </a:moveTo>
                  <a:cubicBezTo>
                    <a:pt x="972378" y="0"/>
                    <a:pt x="1252834" y="280456"/>
                    <a:pt x="1252834" y="626417"/>
                  </a:cubicBezTo>
                  <a:cubicBezTo>
                    <a:pt x="1252834" y="972378"/>
                    <a:pt x="972378" y="1252834"/>
                    <a:pt x="626417" y="1252834"/>
                  </a:cubicBezTo>
                  <a:cubicBezTo>
                    <a:pt x="280456" y="1252834"/>
                    <a:pt x="0" y="972378"/>
                    <a:pt x="0" y="626417"/>
                  </a:cubicBezTo>
                  <a:cubicBezTo>
                    <a:pt x="0" y="280456"/>
                    <a:pt x="280456" y="0"/>
                    <a:pt x="62641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500283" y="2842483"/>
              <a:ext cx="94315" cy="9431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135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Georgia</vt:lpstr>
      <vt:lpstr>Office Theme</vt:lpstr>
      <vt:lpstr>Company Culture Mission Vision &amp; Values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Culture Mission Vision &amp; Values </dc:title>
  <dc:creator>Felicia Phillips</dc:creator>
  <cp:lastModifiedBy>Felicia Phillips</cp:lastModifiedBy>
  <cp:revision>1</cp:revision>
  <dcterms:created xsi:type="dcterms:W3CDTF">2021-11-09T00:00:01Z</dcterms:created>
  <dcterms:modified xsi:type="dcterms:W3CDTF">2021-11-09T00:01:57Z</dcterms:modified>
</cp:coreProperties>
</file>